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693400"/>
  <p:notesSz cx="6799263" cy="9929813"/>
  <p:defaultTextStyle>
    <a:defPPr>
      <a:defRPr lang="ca-ES"/>
    </a:defPPr>
    <a:lvl1pPr marL="0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1521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3043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4564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6086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7608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9129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50650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72172" algn="l" defTabSz="10430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91" autoAdjust="0"/>
  </p:normalViewPr>
  <p:slideViewPr>
    <p:cSldViewPr>
      <p:cViewPr>
        <p:scale>
          <a:sx n="90" d="100"/>
          <a:sy n="90" d="100"/>
        </p:scale>
        <p:origin x="-1644" y="2574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567096" y="3321888"/>
            <a:ext cx="6427074" cy="2292149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134189" y="6059594"/>
            <a:ext cx="5292885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2152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30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0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1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283548" y="3326837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2898485" y="3326837"/>
            <a:ext cx="2488916" cy="9408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78065" y="428232"/>
            <a:ext cx="6805136" cy="1782234"/>
          </a:xfrm>
        </p:spPr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1521" indent="0">
              <a:buNone/>
              <a:defRPr sz="2200" b="1"/>
            </a:lvl2pPr>
            <a:lvl3pPr marL="1043043" indent="0">
              <a:buNone/>
              <a:defRPr sz="2000" b="1"/>
            </a:lvl3pPr>
            <a:lvl4pPr marL="1564564" indent="0">
              <a:buNone/>
              <a:defRPr sz="1800" b="1"/>
            </a:lvl4pPr>
            <a:lvl5pPr marL="2086086" indent="0">
              <a:buNone/>
              <a:defRPr sz="1800" b="1"/>
            </a:lvl5pPr>
            <a:lvl6pPr marL="2607608" indent="0">
              <a:buNone/>
              <a:defRPr sz="1800" b="1"/>
            </a:lvl6pPr>
            <a:lvl7pPr marL="3129129" indent="0">
              <a:buNone/>
              <a:defRPr sz="1800" b="1"/>
            </a:lvl7pPr>
            <a:lvl8pPr marL="3650650" indent="0">
              <a:buNone/>
              <a:defRPr sz="1800" b="1"/>
            </a:lvl8pPr>
            <a:lvl9pPr marL="4172172" indent="0">
              <a:buNone/>
              <a:defRPr sz="18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8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1521" indent="0">
              <a:buNone/>
              <a:defRPr sz="2200" b="1"/>
            </a:lvl2pPr>
            <a:lvl3pPr marL="1043043" indent="0">
              <a:buNone/>
              <a:defRPr sz="2000" b="1"/>
            </a:lvl3pPr>
            <a:lvl4pPr marL="1564564" indent="0">
              <a:buNone/>
              <a:defRPr sz="1800" b="1"/>
            </a:lvl4pPr>
            <a:lvl5pPr marL="2086086" indent="0">
              <a:buNone/>
              <a:defRPr sz="1800" b="1"/>
            </a:lvl5pPr>
            <a:lvl6pPr marL="2607608" indent="0">
              <a:buNone/>
              <a:defRPr sz="1800" b="1"/>
            </a:lvl6pPr>
            <a:lvl7pPr marL="3129129" indent="0">
              <a:buNone/>
              <a:defRPr sz="1800" b="1"/>
            </a:lvl7pPr>
            <a:lvl8pPr marL="3650650" indent="0">
              <a:buNone/>
              <a:defRPr sz="1800" b="1"/>
            </a:lvl8pPr>
            <a:lvl9pPr marL="4172172" indent="0">
              <a:buNone/>
              <a:defRPr sz="1800" b="1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8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78064" y="425757"/>
            <a:ext cx="2487604" cy="181193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7" cy="912652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4" cy="7314584"/>
          </a:xfrm>
        </p:spPr>
        <p:txBody>
          <a:bodyPr/>
          <a:lstStyle>
            <a:lvl1pPr marL="0" indent="0">
              <a:buNone/>
              <a:defRPr sz="1600"/>
            </a:lvl1pPr>
            <a:lvl2pPr marL="521521" indent="0">
              <a:buNone/>
              <a:defRPr sz="1300"/>
            </a:lvl2pPr>
            <a:lvl3pPr marL="1043043" indent="0">
              <a:buNone/>
              <a:defRPr sz="1100"/>
            </a:lvl3pPr>
            <a:lvl4pPr marL="1564564" indent="0">
              <a:buNone/>
              <a:defRPr sz="1000"/>
            </a:lvl4pPr>
            <a:lvl5pPr marL="2086086" indent="0">
              <a:buNone/>
              <a:defRPr sz="1000"/>
            </a:lvl5pPr>
            <a:lvl6pPr marL="2607608" indent="0">
              <a:buNone/>
              <a:defRPr sz="1000"/>
            </a:lvl6pPr>
            <a:lvl7pPr marL="3129129" indent="0">
              <a:buNone/>
              <a:defRPr sz="1000"/>
            </a:lvl7pPr>
            <a:lvl8pPr marL="3650650" indent="0">
              <a:buNone/>
              <a:defRPr sz="1000"/>
            </a:lvl8pPr>
            <a:lvl9pPr marL="4172172" indent="0">
              <a:buNone/>
              <a:defRPr sz="1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482061" y="7485380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521" indent="0">
              <a:buNone/>
              <a:defRPr sz="3200"/>
            </a:lvl2pPr>
            <a:lvl3pPr marL="1043043" indent="0">
              <a:buNone/>
              <a:defRPr sz="2800"/>
            </a:lvl3pPr>
            <a:lvl4pPr marL="1564564" indent="0">
              <a:buNone/>
              <a:defRPr sz="2200"/>
            </a:lvl4pPr>
            <a:lvl5pPr marL="2086086" indent="0">
              <a:buNone/>
              <a:defRPr sz="2200"/>
            </a:lvl5pPr>
            <a:lvl6pPr marL="2607608" indent="0">
              <a:buNone/>
              <a:defRPr sz="2200"/>
            </a:lvl6pPr>
            <a:lvl7pPr marL="3129129" indent="0">
              <a:buNone/>
              <a:defRPr sz="2200"/>
            </a:lvl7pPr>
            <a:lvl8pPr marL="3650650" indent="0">
              <a:buNone/>
              <a:defRPr sz="2200"/>
            </a:lvl8pPr>
            <a:lvl9pPr marL="4172172" indent="0">
              <a:buNone/>
              <a:defRPr sz="22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482061" y="8369073"/>
            <a:ext cx="4536758" cy="1254988"/>
          </a:xfrm>
        </p:spPr>
        <p:txBody>
          <a:bodyPr/>
          <a:lstStyle>
            <a:lvl1pPr marL="0" indent="0">
              <a:buNone/>
              <a:defRPr sz="1600"/>
            </a:lvl1pPr>
            <a:lvl2pPr marL="521521" indent="0">
              <a:buNone/>
              <a:defRPr sz="1300"/>
            </a:lvl2pPr>
            <a:lvl3pPr marL="1043043" indent="0">
              <a:buNone/>
              <a:defRPr sz="1100"/>
            </a:lvl3pPr>
            <a:lvl4pPr marL="1564564" indent="0">
              <a:buNone/>
              <a:defRPr sz="1000"/>
            </a:lvl4pPr>
            <a:lvl5pPr marL="2086086" indent="0">
              <a:buNone/>
              <a:defRPr sz="1000"/>
            </a:lvl5pPr>
            <a:lvl6pPr marL="2607608" indent="0">
              <a:buNone/>
              <a:defRPr sz="1000"/>
            </a:lvl6pPr>
            <a:lvl7pPr marL="3129129" indent="0">
              <a:buNone/>
              <a:defRPr sz="1000"/>
            </a:lvl7pPr>
            <a:lvl8pPr marL="3650650" indent="0">
              <a:buNone/>
              <a:defRPr sz="1000"/>
            </a:lvl8pPr>
            <a:lvl9pPr marL="4172172" indent="0">
              <a:buNone/>
              <a:defRPr sz="1000"/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4111436" y="571802"/>
            <a:ext cx="1275964" cy="12163742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283548" y="571802"/>
            <a:ext cx="3701869" cy="12163742"/>
          </a:xfrm>
        </p:spPr>
        <p:txBody>
          <a:bodyPr vert="eaVert"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378065" y="428232"/>
            <a:ext cx="6805136" cy="1782234"/>
          </a:xfrm>
          <a:prstGeom prst="rect">
            <a:avLst/>
          </a:prstGeom>
        </p:spPr>
        <p:txBody>
          <a:bodyPr vert="horz" lIns="104304" tIns="52153" rIns="104304" bIns="52153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378065" y="2495129"/>
            <a:ext cx="6805136" cy="7057149"/>
          </a:xfrm>
          <a:prstGeom prst="rect">
            <a:avLst/>
          </a:prstGeom>
        </p:spPr>
        <p:txBody>
          <a:bodyPr vert="horz" lIns="104304" tIns="52153" rIns="104304" bIns="52153" rtlCol="0">
            <a:normAutofit/>
          </a:bodyPr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378065" y="9911200"/>
            <a:ext cx="1764294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5CF5-C4B4-447B-90B4-A0E43D30EEE6}" type="datetimeFigureOut">
              <a:rPr lang="ca-ES" smtClean="0"/>
              <a:pPr/>
              <a:t>04/09/2015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2583433" y="9911200"/>
            <a:ext cx="2394400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5418907" y="9911200"/>
            <a:ext cx="1764294" cy="569324"/>
          </a:xfrm>
          <a:prstGeom prst="rect">
            <a:avLst/>
          </a:prstGeom>
        </p:spPr>
        <p:txBody>
          <a:bodyPr vert="horz" lIns="104304" tIns="52153" rIns="104304" bIns="5215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B4AB2-FB0A-4FC8-A5D4-AFEA5BC7283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4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1" indent="-391141" algn="l" defTabSz="1043043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72" indent="-325951" algn="l" defTabSz="1043043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03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26" indent="-260761" algn="l" defTabSz="104304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47" indent="-260761" algn="l" defTabSz="104304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368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890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11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32" indent="-260761" algn="l" defTabSz="10430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1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43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64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086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08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29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50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172" algn="l" defTabSz="10430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hyperlink" Target="TEL:93.261.90.0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"/>
          <p:cNvSpPr/>
          <p:nvPr/>
        </p:nvSpPr>
        <p:spPr>
          <a:xfrm>
            <a:off x="252239" y="234132"/>
            <a:ext cx="6336704" cy="129614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angle 4"/>
          <p:cNvSpPr/>
          <p:nvPr/>
        </p:nvSpPr>
        <p:spPr>
          <a:xfrm>
            <a:off x="207986" y="209929"/>
            <a:ext cx="7145294" cy="10230843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4" tIns="52153" rIns="104304" bIns="52153" rtlCol="0" anchor="ctr"/>
          <a:lstStyle/>
          <a:p>
            <a:pPr algn="ctr"/>
            <a:endParaRPr lang="es-ES"/>
          </a:p>
        </p:txBody>
      </p:sp>
      <p:sp>
        <p:nvSpPr>
          <p:cNvPr id="9" name="QuadreDeText 8"/>
          <p:cNvSpPr txBox="1"/>
          <p:nvPr/>
        </p:nvSpPr>
        <p:spPr>
          <a:xfrm>
            <a:off x="252239" y="1530276"/>
            <a:ext cx="4608512" cy="1028654"/>
          </a:xfrm>
          <a:prstGeom prst="rect">
            <a:avLst/>
          </a:prstGeom>
          <a:noFill/>
        </p:spPr>
        <p:txBody>
          <a:bodyPr wrap="square" lIns="104304" tIns="52153" rIns="104304" bIns="52153" rtlCol="0">
            <a:spAutoFit/>
          </a:bodyPr>
          <a:lstStyle/>
          <a:p>
            <a:r>
              <a:rPr lang="es-ES" sz="1600" dirty="0" smtClean="0">
                <a:latin typeface="Franklin Gothic Medium" pitchFamily="34" charset="0"/>
              </a:rPr>
              <a:t>Hora de salida: 10,00H</a:t>
            </a:r>
            <a:endParaRPr lang="es-ES" sz="1600" b="1" dirty="0" smtClean="0">
              <a:latin typeface="Franklin Gothic Medium" pitchFamily="34" charset="0"/>
            </a:endParaRPr>
          </a:p>
          <a:p>
            <a:r>
              <a:rPr lang="es-ES" sz="1600" dirty="0" smtClean="0">
                <a:latin typeface="Franklin Gothic Medium" pitchFamily="34" charset="0"/>
              </a:rPr>
              <a:t>Fecha salida:  19-20 </a:t>
            </a:r>
            <a:r>
              <a:rPr lang="es-ES" sz="1600" smtClean="0">
                <a:latin typeface="Franklin Gothic Medium" pitchFamily="34" charset="0"/>
              </a:rPr>
              <a:t>de Diciembre</a:t>
            </a:r>
            <a:endParaRPr lang="es-ES" sz="1600" dirty="0" smtClean="0">
              <a:latin typeface="Franklin Gothic Medium" pitchFamily="34" charset="0"/>
            </a:endParaRPr>
          </a:p>
          <a:p>
            <a:r>
              <a:rPr lang="es-ES" sz="2800" dirty="0" smtClean="0">
                <a:latin typeface="Franklin Gothic Medium" pitchFamily="34" charset="0"/>
              </a:rPr>
              <a:t>  </a:t>
            </a:r>
            <a:endParaRPr lang="es-ES" sz="2800" b="1" u="sng" dirty="0">
              <a:latin typeface="Franklin Gothic Medium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324247" y="8731076"/>
            <a:ext cx="6986510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4" tIns="52153" rIns="104304" bIns="52153" rtlCol="0" anchor="ctr"/>
          <a:lstStyle/>
          <a:p>
            <a:pPr algn="ctr"/>
            <a:endParaRPr lang="es-ES" sz="2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24247" y="8731076"/>
            <a:ext cx="1296144" cy="751655"/>
          </a:xfrm>
          <a:prstGeom prst="rect">
            <a:avLst/>
          </a:prstGeom>
          <a:noFill/>
        </p:spPr>
        <p:txBody>
          <a:bodyPr wrap="square" lIns="104304" tIns="52153" rIns="104304" bIns="52153" rtlCol="0">
            <a:spAutoFit/>
          </a:bodyPr>
          <a:lstStyle/>
          <a:p>
            <a:r>
              <a:rPr lang="es-ES" sz="1400" b="1" dirty="0" smtClean="0"/>
              <a:t>ORGANIZA</a:t>
            </a:r>
            <a:r>
              <a:rPr lang="es-ES" sz="1400" b="1" dirty="0" smtClean="0"/>
              <a:t>: UJP-UGT BAIX LLOBREGAT</a:t>
            </a:r>
            <a:endParaRPr lang="es-ES" sz="1400" b="1" dirty="0"/>
          </a:p>
        </p:txBody>
      </p:sp>
      <p:sp>
        <p:nvSpPr>
          <p:cNvPr id="38" name="37 CuadroTexto"/>
          <p:cNvSpPr txBox="1"/>
          <p:nvPr/>
        </p:nvSpPr>
        <p:spPr>
          <a:xfrm>
            <a:off x="252239" y="1530276"/>
            <a:ext cx="698477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900" b="1" dirty="0" smtClean="0"/>
          </a:p>
          <a:p>
            <a:endParaRPr lang="es-ES_tradnl" sz="800" b="1" dirty="0" smtClean="0"/>
          </a:p>
          <a:p>
            <a:endParaRPr lang="es-ES_tradnl" sz="800" b="1" dirty="0" smtClean="0"/>
          </a:p>
          <a:p>
            <a:endParaRPr lang="es-ES_tradnl" sz="800" b="1" dirty="0" smtClean="0"/>
          </a:p>
          <a:p>
            <a:r>
              <a:rPr lang="es-ES_tradnl" sz="1100" b="1" dirty="0" smtClean="0"/>
              <a:t>DÍA 1:</a:t>
            </a:r>
            <a:endParaRPr lang="es-ES" sz="1100" dirty="0" smtClean="0"/>
          </a:p>
          <a:p>
            <a:pPr algn="just"/>
            <a:r>
              <a:rPr lang="es-ES_tradnl" sz="1100" dirty="0" smtClean="0"/>
              <a:t>SALIDA A LAS </a:t>
            </a:r>
            <a:r>
              <a:rPr lang="es-ES_tradnl" sz="1100" b="1" dirty="0" smtClean="0"/>
              <a:t>10:00 HORAS </a:t>
            </a:r>
            <a:r>
              <a:rPr lang="es-ES_tradnl" sz="1100" dirty="0" smtClean="0"/>
              <a:t>DIRECCIÓN A LA COSTA  DEL </a:t>
            </a:r>
            <a:r>
              <a:rPr lang="es-ES_tradnl" sz="1100" dirty="0" err="1" smtClean="0"/>
              <a:t>MARESME</a:t>
            </a:r>
            <a:r>
              <a:rPr lang="es-ES_tradnl" sz="1100" dirty="0" smtClean="0"/>
              <a:t> / COSTA BRAVA . EFECTUAREMOS UNA BREVE PARADA EN RUTA PARA TOMAR EL DESAYUNO POR CUENTA DE LOS </a:t>
            </a:r>
            <a:r>
              <a:rPr lang="es-ES_tradnl" sz="1100" smtClean="0"/>
              <a:t>SEÑORES CLIENTES.</a:t>
            </a:r>
            <a:endParaRPr lang="es-ES" sz="1100" b="1" dirty="0" smtClean="0"/>
          </a:p>
          <a:p>
            <a:pPr algn="just"/>
            <a:r>
              <a:rPr lang="es-ES" sz="1100" dirty="0" smtClean="0">
                <a:ea typeface="Times New Roman" pitchFamily="18" charset="0"/>
                <a:cs typeface="Tahoma" pitchFamily="34" charset="0"/>
              </a:rPr>
              <a:t>TRAS EL MISMO, LLEGADA AL HOTEL REPARTO DE HABITACIONES  Y ALMUERZO. </a:t>
            </a:r>
            <a:r>
              <a:rPr lang="es-ES" sz="1100" dirty="0" smtClean="0">
                <a:solidFill>
                  <a:srgbClr val="000000"/>
                </a:solidFill>
                <a:ea typeface="Times New Roman" pitchFamily="18" charset="0"/>
                <a:cs typeface="Tahoma" pitchFamily="34" charset="0"/>
              </a:rPr>
              <a:t>POR LA TARDE TENDREMOS  JUEGOS Y ANIMACION EN LAS INSTALACIONES  DEL HOTEL CON GRUPO DE ANIMACION, DESPUÉS CENA Y POR LA NOCHE GRAN BAILE DE COTILLON, </a:t>
            </a:r>
            <a:r>
              <a:rPr lang="es-ES" sz="1100" dirty="0" smtClean="0">
                <a:cs typeface="Tahoma" pitchFamily="34" charset="0"/>
              </a:rPr>
              <a:t>NO TE LO PIERDAS SERA DIVERTIDO. </a:t>
            </a:r>
            <a:endParaRPr lang="es-ES" sz="1100" dirty="0" smtClean="0"/>
          </a:p>
          <a:p>
            <a:endParaRPr lang="es-ES_tradnl" sz="1100" b="1" dirty="0" smtClean="0"/>
          </a:p>
          <a:p>
            <a:r>
              <a:rPr lang="es-ES_tradnl" sz="1100" b="1" dirty="0" smtClean="0"/>
              <a:t>DÍA 2:</a:t>
            </a:r>
          </a:p>
          <a:p>
            <a:pPr algn="just"/>
            <a:r>
              <a:rPr lang="es-ES_tradnl" sz="1100" dirty="0" smtClean="0"/>
              <a:t>DESAYUNO EN EL HOTEL .TENDREMOS TIEMPO LIBRE PARA PASEAR Y ADMIRAR SUS CALLES ADORNADAS  EN ESTAS FECHAS TAN SEÑALADAS, REGRESO AL  HOTEL PARA LA COMIDA. POR LA TARDE Y A HORA PRUDENCIAL, EMPRENDEREMOS EL REGRESO A CASA.</a:t>
            </a:r>
            <a:endParaRPr lang="es-ES" sz="1100" dirty="0" smtClean="0"/>
          </a:p>
          <a:p>
            <a:endParaRPr lang="es-ES" sz="1100" dirty="0" smtClean="0"/>
          </a:p>
          <a:p>
            <a:endParaRPr lang="es-ES" sz="900" dirty="0" smtClean="0"/>
          </a:p>
          <a:p>
            <a:endParaRPr lang="es-ES" sz="900" b="1" dirty="0" smtClean="0"/>
          </a:p>
          <a:p>
            <a:endParaRPr lang="es-ES" sz="900" dirty="0" smtClean="0"/>
          </a:p>
          <a:p>
            <a:r>
              <a:rPr lang="es-ES" sz="900" dirty="0" smtClean="0"/>
              <a:t/>
            </a:r>
            <a:br>
              <a:rPr lang="es-ES" sz="900" dirty="0" smtClean="0"/>
            </a:br>
            <a:endParaRPr lang="es-ES" sz="900" dirty="0" smtClean="0"/>
          </a:p>
          <a:p>
            <a:r>
              <a:rPr lang="es-ES" sz="900" dirty="0" smtClean="0"/>
              <a:t> </a:t>
            </a:r>
          </a:p>
          <a:p>
            <a:endParaRPr lang="es-ES" sz="900" dirty="0" smtClean="0"/>
          </a:p>
          <a:p>
            <a:r>
              <a:rPr lang="es-ES" sz="900" dirty="0" smtClean="0"/>
              <a:t/>
            </a:r>
            <a:br>
              <a:rPr lang="es-ES" sz="900" dirty="0" smtClean="0"/>
            </a:br>
            <a:r>
              <a:rPr lang="es-ES" sz="900" dirty="0" smtClean="0"/>
              <a:t/>
            </a:r>
            <a:br>
              <a:rPr lang="es-ES" sz="900" dirty="0" smtClean="0"/>
            </a:br>
            <a:endParaRPr lang="es-ES" sz="900" dirty="0" smtClean="0"/>
          </a:p>
          <a:p>
            <a:r>
              <a:rPr lang="en-US" sz="900" dirty="0" smtClean="0"/>
              <a:t> </a:t>
            </a:r>
            <a:endParaRPr lang="es-ES" sz="900" dirty="0" smtClean="0"/>
          </a:p>
          <a:p>
            <a:endParaRPr lang="es-ES" sz="900" dirty="0" smtClean="0"/>
          </a:p>
          <a:p>
            <a:endParaRPr lang="es-ES" sz="900" dirty="0" smtClean="0"/>
          </a:p>
          <a:p>
            <a:endParaRPr lang="es-ES" sz="900" dirty="0" smtClean="0"/>
          </a:p>
          <a:p>
            <a:endParaRPr lang="es-ES" sz="900" dirty="0" smtClean="0"/>
          </a:p>
          <a:p>
            <a:endParaRPr lang="es-ES" sz="1000" b="1" u="sng" dirty="0" smtClean="0"/>
          </a:p>
        </p:txBody>
      </p:sp>
      <p:sp>
        <p:nvSpPr>
          <p:cNvPr id="4" name="AutoShape 6" descr="data:image/jpeg;base64,/9j/4AAQSkZJRgABAQAAAQABAAD/2wCEAAkGBhQSERUUExMVFRUWGB8aGBcYFxwaHBoYGxscGhseHhoaGyYgHRojGhgaHy8hJCcpLCwsHR8xNTAqNSYrLCkBCQoKDgwOGg8PGiwkHx8sKSksLCwsLCopKSwsLCwsLCwpKSwsLCkpKSksKSwsKSwpLCkpLCwpLCksLDUsLCwpKf/AABEIALcBEwMBIgACEQEDEQH/xAAbAAABBQEBAAAAAAAAAAAAAAAEAAIDBQYBB//EAEAQAAIBAwIEAwYEBAQFBAMAAAECEQADIRIxBAVBUSJhcQYTMoGRsUKh0fAUUsHhByNi8UNTcoKSFTOi0hYkY//EABkBAAMBAQEAAAAAAAAAAAAAAAABAgMEBf/EACcRAAICAgICAgMAAgMAAAAAAAABAhEDIRIxE0EEURQiYTKBQlJx/9oADAMBAAIRAxEAPwDLqjDJUnzOPLrTeI44qQoHh7j866nHsXhmLLHXoftUPMOGDZDQenaj3st9aOX+YqQDqJU7iBjyqWzxtpCNSNMAiT09B/WqsWYGT6gd6Yz6zP7P1qqM22XlvnZElURR/pGfKagfmdxlMvknB8vXeqtrhMYiB8t4/rUtmwWEkwV3B7eUGjigsm/i2AIOfl9xTfCxH3UbfKmlFIO4+c/OpBZkDxTHWI2ooSZOD4NO47nE/SpU4RD5TnyoV4gkEmDsKFu8SSJaQKOLKckWt+yUQiAPnj50K1uRH2p/BcZLRkgAz5zQ97ioYAGCY9DmpVrQNonu2iPhExEzj6Ghc9AT8o/OpeL4gZjvtmpOCtG46rPxEdNgYmqVpWye9AiycDGcikX2BnNaG57PrbulAZJIDEz+LaBGfrVJeeybgCFyDGCAIMeRz3oWRS6LljlHsaOJBhSs/lFaTSRbhcEj84qgsqskCTHWin4o7aiRt++9TL+CixzZ1amI2OD1/FBqK6qknxH5mcVEtvJMD71y/YBPcxnyqrET31U2wZEqc9ajtWXKY0jqfFHp6VFbtQI/3rthDMao9f60C9ktuyAADqBAydxNSfwrCIkz5Y+VDBoJ/YoyzxshVI8sSf60DR27ccjCmD2E+uaguOdmBB37UXxXG6VwdOemKGu3i2TE1KHZEXPf8pqW6oYAqQYGY2qcENB1bDYCPnjbPrUN1gWgDEbjr6joaYDFOlc/Edh00/0zSdYyRk9j3qVbc5bpt+/yrgtk+LJJJxP0jzpWBDrOuYmP3ipNQDSRSVdxOevYeQrpz8Xwgdv3GaTAlF3ygeQ+metc42yggk5A3mBOB8qjW4JlTgdD+YqbitDKuoDxEYjPX9mkV2gN7rT8QFKrQcE3RMdJAP50qdoqiiXipJjcbil/G/zrI65ihneAAMj0z+tEG6Gid95OJ8iIzWjSMbJuJvqSpABEddz+tALBkAmT5fai0TUScT/KNp8qbOmZg56dJoQMbZtYOfD0Jrj3SMAgjy2pPdBjOQe5/c0luIgzkzNNiO2woAyc/T7U8so6Een02p1oBwSdu/nUhtgCJjz3NKwA7tsrksQTjyzUbLtqmT5UZ4SSd/U7U1UHUz3p2IJsqmgmfDGQMEdoPrUNhFnp8xn95pcNxCowAEqcssdNuv2og2kVgZVpyPKf0qS+yAWQGMzqIjeYHWn8Fwi6wgJGrEbyCalDrkmMHtU/JmH8RaK4Gtcb9RUt6BLaNd7spxl3Vcm2UVUQkkq5Mznv3mvO+AtqbqzgScj0Net3bik3BoyseIgZ8Mgg74ryCwsuBMZ3/OsMR2ZejRHhEChlLAdu5oG80x6bDH1zRdpdcrqY6cz5fuO5qB+HCxGDPXt1rZHKyJFHmB0pn8L49RJ9NvtU7cPEnPc9opg9QBE7/uadiE4Aj9/7VBcWSQD9P6TUjPOwIzjrTwSgmAWPUZgf0oslsHe3J7eVPtEL4j+Go/fkmZ/frRR4dTEAyRkTOd6oCG0QRqyJOB1PnTLrknYwNp/SjHsgZI1RjsB/U033fu/Ee3SpsKOrwowcyOnSYnrT1YLMkE9O9AM7aTg5O5PYdwc07lwfPfp/X7UnF9gWFm4wAU7bnGQO3rXLxUicxk7xjpiuNejG+Mn99aY13O0yf2BUFElvhyZx5j++aH4i77tNyJP79ac/EaZmcYPQEmlw1xXnwggEk9QIGJJ8+gqgGcIukEYcHLZzO/5VJZtanASR1afwjbHnUBtKPEzgMV+5/Spk5h7pVIWFOO04/Kqr6Gi0tW9IAB2pVCnESAYOfKu0uLLszZYJO0zUPvFbYnz7n0NT3uFM+P4ox2rtvh9IJUSdsVraoxodaVbYZgT6np8u9P16lkT5Yj86YwiZzGaT29QEHAH+wqP6Ax2XGpcden7Nd9ypyFJE9/3NQXbTg9+3f+9GuIQTluv+1UBF4oiNHaNqZbsdC0+mKaCxJaSBtH72p44QalYsRPz+lPoQ51UCFEzuetNsnQggapOTU1+wGIVQPynNGJy57agLbcjcYPi+UVN0FMDtNMkr/v6d6mv8OoIDA+s7+VEm0w3BBnAOMzues0rnBst1WdfDII1Dwnbr2qLtjoHvJqx9jkCiOS2h/EWsMP8AMWRPmIrTi1w4ksqq7b/2mRHpXeDt2feJpKzqEd8dNs1Lno1UdmnvWBDkbkZ+QivJeUcNr4hVPX/6/v5161xHwt6H7V5Ny4D3w1HSO46eGscT7OnL0aLg/Zu7q1a10z8MZx3Pbr50R/6OxMCZBnyk+Xah7ntA4I0sTHUgZp9n2pujGD8v0ro4y7OPyQWhl/2ev5MCTvVXf4BwxDjI32wPlWnXn16JNgx3CtmhF57bDFjaIY9Z85O4qf2+gbj9mV4i+VgAE4wKm/8ASbrLIVjq7x67GtAfaBAZCHrOd6Hf2hbOBEYHarSl6RFw+zNPwb2wQ6FST8TDA9P7VoeE9n7hi71gEQfuOlMfnjFdJVWB3BE/lRnKefi2ApXwjoMfeqkpVdApwurK/mNt7Z8aEycddv6zQvF3QJDD1BFbDhueW2YbIBMEmfoek11+AsXTqItkqNwcxuKwuu0aUn0zHXrZx/LEaY/cV20kgZEDEef+1XPE8hYksilgTgf1oMcickRvB6RBmCO01VpipoCujUY075PSOn7FMeyVI0wAMmQd6IHCXUUlkZRBGRmfSqrjeNYQJiBTSd0iW6DeIvK8KfvUaXVRdFsZY5jO+BmhrIDDUJJ+58hVlyzgXGURm6kbGfL67VdUNbGcysgqupTqkL4cCT5/veiLXCB1E5A8/wCXFS8YjqpLIRHWNvXriouB4a4GJnB6fPFP0V7JHuKpjSMUqH43lTG4xDDfsa7U0PZVtxBaADnGYAxtn5VIFYNuI3Hr6VFwfClwdAAA6nqT/X7Vy9ZiBsSMZ7/vamZ2cvcOwbVIgwMnHzxVo/JLhTUCpEdAdtwfSgOWXmW6urK+u9a/jeNNtBo6zjpA7VEm9JFRqrZRcs5Q6yz2y0gQ04Hy3Bqxs8iXUSwDgnqNvQzQT87uE9Ae4GahfjXbdj9avxzeyPNCJdXeS2JlgIjaSPtUlu1w6kGEkbHc1nSx712q/Hk+2S/lL0i7vW+DLyyg+cHv5U+3ze1kMJX+XSD+dUBFdFV+P9syfyX6Revza1PwSOgMGPrT29obcf8AsgkbEn+1UFFct4D31wJME+XYTQ8EIq2Ec85OkR8XxWszEeXapuTA++ttBgMCSOgFXfHcoHC8O922gu3Fg6WEyCQDAnfNTch5i/EK/wDEWxZS0RIyASQCJnZRPfyrGWdcaijrx/GfNObNBeuBrbEbFSR9K8p4TgTduqgkSRtk4Ex84/OvViIskM0toMnuYNeeezBA4u2SYAJ3/wCg71ywbVtHfJJ9mg4bk3DoJZLhP+qI+mKuODucOnwqF/7I/OKOV1OzA+hB+xpr8ID+EfSs5TlLtijihHpDrfGI2Qy5881Jcsq24BB8gaDblqH8P0P96Gtcv03GKswgAx061CKcLJON9kLFzIU2z3SN/wDpII/Ks/xfsHfBJW8lwdAVCN9djWx4bi58LYb7+lEvfVd2UepArWGacfZzzwxeqPJ+N5c9ltNxSp6efoaHNekc15hwbpou3bcf9QkHuIODWNTlNt7jC1eD2wfiAM56ZET57V6GP5MZL99HBL4kuVQ2VQaprXFsuxIp17gyu2QP3+zUGmuiPGatHPOM8Uqei3s+010QJBjuBU1r2nM+JFI7ZAmZmPWqKKUVLwQY1mmvZq09prLfHaIxkgjf50JzDiuDf4lJ9VE/IzWfpjJU+BLov8hli1/hQAFtHGxxP9Z+dFcP7QhWlVx67/s1RFa4Fo8CBZ5Giv8AtRIPgBxsTIoXgueIsA2VKjYAxVM1cWjwobzyZpDzvh/+S3/n/au1mYpUeFC80i54P2bZkhXZJJJ1r37bVNb9iLpaTdTTERnoImhx7RXe4+g/Suj2gvfzfkP0rHx5Dd5cY9PY+4Lg1Am3tKss465oznPDBbYAOQfqKrm51eP/ABG+sfahrl9m3JNXHDK9mcs8KpELLXQK7UlqyWMAST/XFdfSOTt6I4pRVufZfiB/w/zX9acnspxB/AB6sv61n5ofaK8OR+mU8V0UZxPLXRiukSqyxmOp6nptnAqptccC+kznb996Fmg+mU8El2gqKP5KP8z4xb8DeM40jSZMnaBNCe6MEwYG+DR/JrP+YS6MyhGwBvjA+ZoyyXF7Hhi+adBHBcTeuKyWOKDojJ/mXNL65BYJnTMnrvirXi+P0Frb8OXRyMJpnzJDESNW2noKxvJ73Ds1830bSbgKqilwpOoaiF2Cxv51tl92yXm96uoMFLETogwozMSO3eTXlTVHswdos7t8PZZhsVbf0Nee8iQniFgEmGxufhNb/mVhUtgBfDqgRsNQIk74yag5bwFuwBoUSck/iPnJ2H7islOrNWiveyQTqBG+4I79/WupdYbOeux/6q0lu8c7/M1AxBJ1ohj/AEj79KnmUVNvmTg5cn1jy7iqvm/tGLLqdZ1QScTIJj0IxV9f5Ylz4QF+uf8A5Vg/azhNNxAVjwbHJHibyHaauEeTLeTjHSNryvm68XYa4FIHiXtkCZGfOvMrrEzJJ9TNaj2V5ibdooLN5lOo6lSVyAN+2DJqx5V7GqkPdhnBmPwg+nX51omoXZzS/cwd3g3VQzIwU7EqQD8yKl5Z7QNYfTuhyY3B7j6CvVjw8g7f0+lVXH+xPD3sm2FY7Mnh/IY+op+WMlUkJRlF3Fnmq3XZwWuMfFtLHrV5VnxX+HjoytZcOARIbwn5HahuJ5fct/GjL5xj6jFd/wAecWqTPN+XGbdtAkUop0Uq6zhGxXIp9cIoAbFNinkU2KQxpFN008iuEUDGRXKkilRQWQNxUDbPT0o3kaDiCBOnecdvWgbaB89up6nt6UbwqL+KGGk+HGnAkYPXyrzPO0zu8US7Ps8n/NP/AI/3pf8A46v/ADD/AOI/+1YbjeFIEsdGcYIET96atkaiNZ2GPFVqeT/saeLH9HpnBexVthqbiMdlXP5nH0q1/wDxzhkUBFYGQfeFvFgyMbbgdK889keQDiPeML7o6tCspb+UmDkbGDWu5Dy3jPfFeIv67SBZwCXcrMaonSBmepgVz5ZzenI3xYoR2ol8ONAxqkjrH6Yqq5jzrjFYjh+FDr/MzhQf+0Z+prSLZVfhUD5fvaghxiaiouKW7BgT9JrlVfR0M825/c4674rvDNbiR/lqSPu1Z21xly24KyGAiSII9BvNeo+1ftP/AAtsEDVcb4VyAANySD57TXm/Ova3iLh0sy6TnSFAE/c/M114rktI5skUt2W3LPbN7RLXGZ0P4ZyMROf1rS8L/iFw7ABmZZGzJ/VZry+9eLbx8p/Wtry7klriuHDMmlkGjUrgMYEjDCCdO++KeTElthim+i35LxfLuGLtavEG4IIDsdu0rjc9asuF5/wgQKLlsDqCd85JJ3Pmc159xnsVeAGAfImGHlnEj1oG77N3bcMVhT0BBYjyAmD61Hii/wDkbqXFf4nql32k4W+y21vSxMiA0SATkwMYnep+FDsCQSBiJgyIkbrP51m/Z/heEsEMluX/AJmuKzfQlYPoK0y84t9Sy9pUx9YI/Os5RrSQ1KwjQ8bj6Ef1gUJd4W5vAPof1AolONRtmVvQj7A71NcfEnbesXaKsZyu3EzI23+dYj21tg3kgyPd7/8Ac1bZOKG/zxn5YrN885X7/iF0EKgQS3bJOAOua0xugfQX7MWW/g1jOGEHtJiKNe6w3Qie0/1AFEcDbFq2qLkLiZzRhuD0qXJNlaB0YBZJgeZH61Bc51YHxXbY9WFVXthyS5xKILMFlYky2nBHnvWWtf4d8Sfja2nqxP2FaRjFq2zKTadI1t7214Vf+Jq9AT9KrOJ/xFswQtt2HyH9aDtf4ZHOviB/2p/Un+lGWv8ADvhxlnuN8wB+Qn86pLGiW5MpbvNk4hiyWvdgb53PpGD6U2K0w5NwNkHKgEdbhn82qn45eFB/y+JBz8JVm/NRXo4fkRa47PNz/HlfJANcinGuV2HENIrlOrlADYpRXTXKQxsV2u1ymBGygJG0df71CvFaEJAAEbzOf0objOMBUdh6/cUNd1L4MqxAOkDoceL5V4ig32emaL2eHvHKOguK4BgsAcZkenet1wfK7ZuFzaVWjTuDIHlEVj/Y/wBmbF60jvcbWCZEAGZ85kdsd63Q5eoUKjMmnYiD/wCUiCKznLi6TOmGNNbIbPJ0ssyjSEuk4xOojxRgfc/Ks7ctvZ41lsXgp92FRX1FT7oAMGxHlPoaA5tzpjcPiJ0HwmIO+8SYNO9nOdm7xa+8PvCVcLJnJAMeXwx6mlBtvYc1/igi63EOpHEO5bM2wdKg9oXf5zQy8OoUE2wJWSANiB5j5VZ+0XCl2u211SQcruDAI2oTlXLmPDp4pOksxLAkAgfh+KBJ861StaNarszPNed3Hs29EhLmoFGOv4YAKyPCZJ2qo4nkl9QHe3cAx4mUxnbPnNaHjuV27Vi2rXwCuoqoEkklWyJxuQInpkUDwdluJuPbW6QGEgknTjOFEnVXTBUjlntgPAcKjjU2rwnJBULHSSfPFaflnPLSBUSynxBoFzdgCCcP1BzH2p/Df4fOnhW9bK3B+K0SMQ3f9moT7I3FYAXbEsYGhDOfl237TUytmkVGjUcbx73bakcPajBVrd7fGMEQaB4bheIutCWr6YiRe0INxqI05MHoZ7Vb8munhbC2zbRzaGnWoiY23O+RV03N2wVAgFg2TJKgiBgZ1R8prNRa2JydcTN3v8P0sg3RcvXCM6IRx3PxEGJG8zE1hOZXuLVydJtacSvhBI7gGC35mvTeJ4l79sarhUkQyog0kjO5aRMgEGhU5E2r/wBy3MeEzpZViQuRErOTPyrSP9Io82t+1XEgwxV431oD+ZFFr7a3CpX3ekkYKMw/+MxWyv8AKnAb3tsktJnSCuqZAnrJMH+2ak8hssza7QiDGnwkHvjcb4Bp/q+0Vv0zG8Rz69cwdZ9Sxo7lr3Vts6hSZEqy5Mz8OOkGcj51qeA5KlttSKZiASdUSBMDofl1qy4ZF0sdZLEgBZYQTMEsfikACAZz0qqiTtdsytn2udANSsh7B2GPRpFWHC+3M/ib5orfmpWs7zHmHvOK1FdALgaT0zEQdup8q0I9nEcMfdiY+IHKiMkzAmQTNZOMfZcJSYTxPt7oUFQjTM/Eseo/vVTxX+I98/CUE9kn7k0rvsfqVWFwshYwYBJEAggrg5nM0Pb9i5tgsxW5PddOnockHefptRGGMG5AnG+13FE+K44nIiFkf9oqsv8ANbj/ABMx9WJ+9W1z2Pv/ABqNQBO+CAO8467A4iq7iOTXkMG23yE/atUoozbZPynhfeSXO3QYq2tcGq7LnvufzrOMYYBvBjeD09M571cct41CAguBmnEznPmO1b45Jdo5s0JPplia4TSOTjbpXYrdTTVnJKLTobFcinVyask5FcrtcNACilSpUAAe7CSNpOFAnePtpqUGYaArQqkkZhRA9JipLfEwrE+FjG/bynYeVV17jSxHXPTf+2K8RuT0eqy95cqGEuNoVDIgSTjA7kHFTC/euFbau7gDxSzDUADmAepjE0F/6f7xVCsQzAlgY2AnBn8zVpyqwtpXvMPGkaSfhz5CJkdaUaGr6KHjP8t2DGT1A/D8+po7knAQy3oYoPHK4MAH8WAD0iQc1QXmL3GLfzEt59aJ5deKrJJC9ABv+5p6irItpmp4zj0tsWvvkmYWHMQIAOrOROoiKz/MfbG4V0IxUSc/jgxg+X9+9C8XY94D4gD0BEn6ij+SchtQWuOGLYxB07QSszP1A+eN4TTNLcisscovXGnYYlmMk6oj71q+F9k1QNGp7giZUxAO4I7xgeVWvCWrVtPEmo9h6wMdCcYPYetHpxyliFVA0CYbJUg6R5SY+u9XY3V6CLGuypNxyWIg7wSPwr5xEfM1zh+EQEuWOvuy5UGPB2nYbyY+VQXXyzMCxUB5GM4lY8gN5yBU3BWRp0BIUrggREEkzEwTv0pUJu2c426VEnZj0U/CNjMT5EmajtBIPU4wP5pGJG28kR160uITxgBj4xksANHhjYAyIzHp0rgDIuDGRmCW7ydTbnxTtv1iigYT/DKpNvTIM7Zg5JOT186itMZEkwAIiFBHqCc5nc067w5YrL+EIehwSx6z3mQDGT5U3heIW6WQqwZJ8TKQSTqHhMkMDgxGMdqKAYcgsUGciSciTkCN/n086hd1yYEAAFjBiZkk7QCPy9KsOJUPECDlQMzjJwFxmMdj9Ivd6tKlFj/iT2xHhJyPUfXonFME2gbT7uWGnUonAwZ+3h+w9aaePRvhVpAVjpxE9PoJMdB5UXbYDwsAQVg4BkTGJ7HGBQvF8AsllZfEBGoyuJ3Xq3786XAOQFxXLrN19YA1nOtviHWZj86jv2BpZHkW7g0kyGMb7dzj1pXbADWwboLEwAYwxnONmMRI743mpeJ5ETpe49tWYlyoXwqB/rOcx137TQop+ykyuXljtZ9xw6XFt6y8OdEgiBpOcgw1GcWl5r9kEhVtogcugAusIDnVud8ERJ7VK9wsGIZpGPi8ZBgYC9Jg9duk4GFgOZ98xXxZJmMx98eZIpOL+hOzljmiPxl1WXRw4LAXJb4tgTuhDEmANoFEWuJe7dbhkN0gE6XZIRtJIwwmIYQO8GkvJWZLekkqxhh+ElGAYaZyfxTPTbrRfMOIDvrR4VMDWAmSeynAIcwYzjzqa9lRdumANwlv+IayvumuAmRMuqnBOeynpt5VX8V7MWjJNsqVAyBoAiB0x1mI/WrTieBYaCxYMMh1CqfEx1DWBjUGAkGI6VFxvLpSbV1Spy5PXfpInqes47U9+mP/AEZ5eUMzkpcAIBgATIAJyTjpHzphBUAEyYAMddtq7xXLb6Ee7eSykacBwY7GemN8zQfEayysdYJOxEev79KJXpGDSLuxwmonUjKMQTkGfl2zTm5d2YRWf4N1t8Sjo+tvEWH8pjp33MelXV3iGL6iDnHbpVPLOPsXDH7RM3Km6EH8qgbgnHSfSprXMrgmM569qhu82OvqPI0l8uaYSw4X0MPDsN1NKnXOOVyWIEmlVfmy+jL8fH9sq+E4U3HIyZ7j99KurfJLauAvwgZM51R220z0oJeYi2CloAf6zuT1+U1CvOCCZIIiIj8/SuaTZ0qkHnj7ax4ZERjGD3pcDz1gLgAgHIhZgAH7Cq5bctrOF38v9qH4XiVLROoZkKYx2qarZNsj4i6XUamZ9OzN8R8icyOtQ3L+lcZ7fv1ou5fzAXAMDzgdf1oJ+GJLQsoDsBIz0E1a/bsk4yvah2HxCVI2z6bnyrWez/LnR1aSL8ayhgBbbKYIJxrypjpQ/szyZXgBA15hhdWk246tqByQQQQMVqOPdOFt61RTduF2YhtR1TgTvAzv1ArWKS7NGkugL2t4pOEsqkhyUIXbVJgySDMQZnvFZP2U4y410odIS4VDs0yozBXzIwPlVOxucRdCkmRjP4R29M1vuR8pSyPB71pXfUNmKS6jYMSCseQ71t6JVl/w1pRbVZ0awSVY5UZz4v8ApB847YrnvURgpaGYnSuTJgzAIyBsAPQdqD4Q6pEEEEmIkrmPF6ZJEkeXePmOnB8SEyQ8fhJGsOMBSDrHeADg1JdCu8w4glQv+SgJOs5OVXAAHxrHT8Mg1w8pcWwx4pdO+SZkYZipyvixsc+lScZxAtqYYsrqYBQgBSpAWCPhJzGCZ3is7f4kuUVh/l41eKTifxb9ZAGKidexf+Fnde8CoFwsT8KicicHxAYMSB17Vactvta06mHjJVWBiNh4tUGMT/uKpr3MNC6bQCrjSSCYKwAVDf8ASPLcdaDs8SABqUs0zq1EGSSZgYn9Kxlx+yk6ZsBdAKyNR1ABpkzjUACM539AKb75VltEF18Kk4lWhT5SvSO0UFylgw1Lg6iCANIWZzIOfj+cVx+KKM6FrzSNOpFJgdI6Ngn6DvXRFWhNq2FcdwYe0Naj3h2Aw4BMxIPT57HyqhblJtnS7ucxCLq8ju+++IirW1fMxpOn3eoNgMQpWQ0TJHbG/lQnC8shl91cJXxGTqU6iPD0+GW+HBEedNxRL2VS8Ap8RFzwmQViZGQQSemDVgvE3dSeHV3F5xGNygkTgeeAaK4qy0EBSzrJyoIgnSCDiMEnPr5UzhOHJUMVAuQYEZCiAG0wcS0yIknzrPUWEVYhxTOsuSCTqAWASNxAAyCSesAflFwvNArKmotsDI0jVqyTjUTE/M1ZJy4PYHgC3BJEMSwGT0/FJEDtPYVV8zd1Dstr3jL8VzTDhgMtp8pBJAOT5Vb/AIXYd7r/AC4TVozpKnUs6jJyIkGRO/nUN+yENsKTcLP0IBUep/ETG/marF57dbSCpWBqhTGVXw6l2OQMEUFxftNd0hSpURAxB8zO85IxUp/0euybj/f2tJWWVAVIE4BIJkE5ExkYPSqLi/aIgKhC7ZBzBBxG8dMj7Vb3/aC8LSBoMQFkA+CIGdyMVV8aGvaWe2p3gxk5zsPvV2iNjrnP74BYkgAfTGlTtuJxQK81uXcszETJ/X1xRl/iA1hi4wMH6iPziheAZNWmBpxOkyMTEn50m9EgPKOFa9fCoQCZOTAxnc1qBaeSpEQfOJHUeWaG4ewg0t7pVInyIzj9mpeN5mQuJJ2kEYrmnLlpIkEfmTzB3/IelAcTxDH4m2+td4rhmDZAz3J27z60HxvA3EBYkMPIgx8h6VcYJBTLJOIcj4vzFKs6X8qVV4wNMlkSSTIO3TypvEWUPSI6yT/vXOI4dl0mRBgZ3/cUuH4KSWbK9AO/Suf+2FBPGFdAVixB2B228qbauCQFTBOkQNv6xUtpveMR+Eb+v7FTg6ehk+fT+lZt+hkF9FUaP5jnuNq5w+qz8J8RMj/SP1NDcU4LbwIMmDj6bkVHw1sM4UMYIkHr8+gzWqi6A13IudhFLFVN0CAxy2Y+m1VfGXpJZusmO0nMdh+lc/hFQBVLT3+u1BcYZdQGyTEb/PGelTGTm6Qy39nOVg+8ZbasPDgwSR4tUAZ7H5RV374ljrKgyAngx7vBiDAMETjMrO1VXDc4t2V0qquxxqjoTkggg6fhP+xqbimmArkEEzChhqgDSSQSGC/pXdG/Y1oseJ4pQmhAzMxKyhWJldRkScTse56xRJ027caG/CuMiWjxQJ2EAzM56mqezxrhAz3iqrsQgYajIK6SIJZM4jNPVta+9DXIe6UBMAwAZIXMeIMs/rFOyiy5hzNLc60dgY0uI8BP8wIyT1g/i6YrP3iXe57q3ghCJUeGVOw2AMk7du1ScZxY0zfus7kkaQANJznTA/8AHaZqW9z5PdILYLkW/H+HTpUR/wBQnttvWE5b0IdeFtWCROCxOkKR0AgscY38z5UPxd+2hW17plN0HxsAdOkySAWyApIjrFYy7eMiZ77/AH+1bOxwd17Vu4bh8RAUFGME9M9PPyp3W2Ef20W/LLttECr7xRGToVic5bVqj8R9BHapYDQuq5beYRg7CSfiwQQIG0dvKgvefw4RbpLDXDEHSVQ5kA777UD7U8elxWHDC6vumHjuOsM0GNIG8fpTjJg1RZXbhV4OtUgKulZLEQNhk4DZjIknNTDjC0gS0tDYIcCM5DDOcDGT6VR8Pz+EHvCzXBjwxpO4LCVkGDH1qXgSz6XALRuU0ajJZSMxmNHbCnetVJehMt7yEIFI1DBZSkjVgDxbhpZYJxjp0Zy7iRaWdLPjxOxBwzAQrgnw4PXoZ8h34cgm2Q6WwJ1XHLKSSvwrMwNRkDuflNZ4iyVW29slVBJYXfAIMDUVUtGJAOJ270pUy4xk+i840Whqe3eQHIK5zv1iADEgTVJxnOxF0B/esdMGdYUGQ3iHUkZGcRG1F2/Yy6rai6aWMhGYRo0jDSACcfEcxvVRzPlV5byBltqiiAqZQwC4IgkbED5DvWbjppCe9GZ4niTqDNcKqDmBO/p1waO4i5NwgYZbYLGO5gRVsj2Ld02zbtqYnKjOYyCMeLA71f8AB2bBwbSBvQZ/fapUUkEY0Ye0zPbDsd9s5jP6VqfYrkQf3167LLbtnSD5gqTnrG1XbcBb0wqAdBC7fKj+WXks8NctQxZ/xRinddFaa2eS8VaRGZAGKs3hGJ7j86gs8o94FdHhN8xq7jAkVuLHs2ReFwlSAZjTP329abzf2dYtqtHHVWx9DSlJ1oiS+jF37LRp1Ex+LJP6dNhRfKbPu5BWSwmWjePpTONutbb3bBlcbgj7dx5iobdxzJGZ26CsyFp2BcxssW3IB6dj5gY+lMsXAQFbMdP0Pbyq3uWTAxJ7bx0mhblsEavxdR+96pS1Q7Af4RP+Wp+tKm+//wBUfKlV7FZe2OElRIkdzsBUXF2R8KQI3zjPX1npUnMuKCpAMAdu/WqOzx7ZmBJ3yfnXJGEnsZaXeYJZGjqd2jOPLtUHEKz4BMfzT8+vlNLibKi3OksT0M47Rk/WhrfhUBt+s9PocmrjFLfsDiAatIDOex8u8Yqy4ThwmAniGZjad8xOBVnwvs2Ldv3zlLZYSqs3iaRI8Ak5GxIAp9vhffYJ93jGwmcCZ2yDvG3atJJ1/B99EFvhnKC7pBBMAZ8XeI+3ap04Eo4vKoUoYfPiCkRMSCTOQIj51HwvKfEotv4yCDcLwdQJmV27/CcgfOrDiE9w7kaBcthACQw1W1AVoM748zmTO9awjHGgpg13ic22AwGJI92JB0ghgFg7EgA4+VOt8UiZtlCFaA4JCgQM6ZJnqTByTRvL+cF2VncHxNqIn4FXSupY0jEGZyABIoLjeahLkoATqkyqgdJxncqCYOYpzypK2VpLZfJwgx4cPLgtJCGBJVCAJJIkNOMCn3NERKsdLTtb/FBOpjpDTB0xk5jNA8l9oLJX/NuDpGr8JChd/wDVv9aqPav2lR3CrK9JzqOfypeVJWQxc94NWQNqEydRkamA8AyPCx1AnwwINZq3xxRwxaNsLBOmcicgSMZmrngeLFweJjMmJP1MDv171Tc34VUbYEHIEmfpAjfas1NSl0L+kV3hmF3Vbts1uRg5XOYPl5/ateeLdx/+xduBJK6bayFI+FkbUYIA6xWW4fjW0qofw/ywAZ/fejX5sGtaCh1MMkTJ8zH3rTlXoA5bqXAqJqZ1YspZskEkMPpnG2d6R5bqY+8OlZ8UEATMAj1EdKruQlzfUW0JAYK5iOm3rE48q1N1WDsAEZCRqB3EbyPXP1qHJ2OnVmffgGWQQNQEkkjbbB/Sg7nE3UYqoKmDkHwx1k1swpdf+Ip/l95pnr1BkY9MjypnNOKe17hOEs2WR7a+8It621sTqlhkHIz3qorkrE0Q+z/Etes6EUSqQSVBO8mAeh2+YzirHiOVlF1W2W0DGAukjYgEDt4t+5mn8w402OKUWm95ZNsCWaYdiZyBjxeXlRHAcvvD4jbOZaWJ8JYkADTAxjM/Kr5FbQ33AYBWLCZX3hYjLCEK6YDCSBn1qn5vyduGQ3WurLsAAqOxJ6jxN2np+VX/ABDaHt2mUOHJggRpKAEY7zO3amLxc3LttmUpHwkZjSNU+UzVLYnoxPFe09m4I4lCTiWSC4AMgZEASB4STEUbb4h+HVC7C5aca1KmWAZ8CCZEKwwexrR8N7OcIVlLKK3RiJIMYkGe+1cTi7tu4FXhioOGdDbIY7sf8y0XPwmQuIJ26NuLFbFwPNgRM6lPUfY+dOPP/wD+b/WqP2g4ixKBwtvBgoB/mMYMkKo3JO3mapb3D2kaHAEddTeu0+dZuDXRtGUZdm2XnhJgWmJPSfsIoXjfaVlPuwGtuROc4G+CIqr9n+JNi6GtLbjHxAEhlOpYJMjOMVoOdc3a+CSq6isY6QD1nc1DYpSUGlRn+Z+0Fm6qi7aBONJzKk9RiR86zh43SxwQASMntiut7O8QWBCNj0x1igLyQ7A4JJJXzn12mhx1sykwocS7AlTH76UW3Dg7kAkQZ6/T51V/+piApwf796Ze5nDTHh71nxbFYY3IwfxClQ781zv96VV+wWaLjORpcRHEHUJGmQDidjtVVd5OilYO4nbcdvzpUqnqzoa1YNfvASFkRUHuDIJJIAx6/s0qVC6sw7NFyX2Xvugua1APSJaB1B2BPrWj4PkDAuJLOBKFtLAhpkFSCAdwD0BpUqvk3o0SpFZxj3UUo6Kg2RdWopJMZGD4cT61neb8cxgEkmO/WBSpVzt3MiRBwHEhMPqZWMMoaJBImfmNqs+c3PeEMgjHjmMkbmPTalSrSTuhJg3LLnu2UwczpwCCYmTJ/ZArnEoS0GJzBPTvEVylUS7BnLFm8rAKVKzJJ7Hpt/Sri7wdt4Ls481zGI2O/Wu0qxlJqSoQ7lnsxwqXFYO7FWGkMogkeIEx0Hbyq+v+zFp5bUA7DLFYO8gQojTjalSrug2+wZPwXKzZCBLyqFYkgW51TuCYGPl1qHgeXG0zBXUgywGk6QZx4Z28q5SqmUptaBhyq4boa69soJgBSZBzGcgT08qk4blKW2JW4FUiCqq2Wzktq1HB2pUqvscZsjbg0tsrWwS0mWUlSDBg5bPijFK9fuXMFgxbcPcuAkA4yA4x512lRCKCWWTQy7xtxSq3rlpg0wWR2PZvEIzM40x2xTeY+1S2HFv3a3LkTqUaVKkSD4hqEjpXKVb8UYWyi5h7f3dUWbaovU4Mn5/KpOB9seKN8WzaR7m42UiAeoIG00qVQ0jWC1ZLzH2k4i9cUrwlpHUkC6WUupgg5B/Wgl4t7tzSeGQ6MM2ozgZ/EJJMmuUqcdEMmHOPduElkO7MVQqs4+Bd8edScTyv+JBucO3+YCVJaQrRGQseGd+9cpU8iXYRbYE3KuYWwT71pGTFzpIg56TiKfzfgJ0m7b0vMuyXJx1MFRmlSpLYmDj2TR5ZLhK9vvIIH5GhG9kLu4ZWBHXB8u9KlU0hlny/kaC2oucOXfqwvFQcmMRjFKlSp8UI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QuadreDeText 43"/>
          <p:cNvSpPr txBox="1"/>
          <p:nvPr/>
        </p:nvSpPr>
        <p:spPr>
          <a:xfrm>
            <a:off x="252239" y="9451156"/>
            <a:ext cx="20162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/>
              <a:t>C/REVOLT NEGRE 12    </a:t>
            </a:r>
            <a:r>
              <a:rPr lang="es-ES" sz="900" b="1" dirty="0" smtClean="0"/>
              <a:t>-    </a:t>
            </a:r>
            <a:r>
              <a:rPr lang="es-ES" sz="900" b="1" dirty="0" smtClean="0"/>
              <a:t>08940 CORNELLA DE LLOBREGAT</a:t>
            </a:r>
            <a:endParaRPr lang="es-ES" sz="900" b="1" dirty="0" smtClean="0"/>
          </a:p>
          <a:p>
            <a:r>
              <a:rPr lang="es-ES" sz="900" b="1" dirty="0" smtClean="0">
                <a:hlinkClick r:id="rId2"/>
              </a:rPr>
              <a:t>TEL:93.261.90.09</a:t>
            </a:r>
            <a:r>
              <a:rPr lang="es-ES" sz="900" b="1" dirty="0" smtClean="0"/>
              <a:t> EXT 147</a:t>
            </a:r>
            <a:endParaRPr lang="es-ES" sz="900" b="1" dirty="0"/>
          </a:p>
        </p:txBody>
      </p:sp>
      <p:pic>
        <p:nvPicPr>
          <p:cNvPr id="24" name="Imatge 44" descr="webtravica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2319" y="10027220"/>
            <a:ext cx="1202430" cy="288032"/>
          </a:xfrm>
          <a:prstGeom prst="rect">
            <a:avLst/>
          </a:prstGeom>
        </p:spPr>
      </p:pic>
      <p:sp>
        <p:nvSpPr>
          <p:cNvPr id="1026" name="AutoShape 2" descr="data:image/jpeg;base64,/9j/4AAQSkZJRgABAQAAAQABAAD/2wCEAAkGBxQQEBQUEBQUFBQUFRcUFBQUEBQVFRQUFBQXFhQUFBQYHCggGBomHBQUITEhJSkrLi4uFx8zODMsNygtLisBCgoKDg0OGxAQGiwkHCQvLCwsLCwsLCwsLCwsLCwsLCwsNC0sLDQsLSwsLCwsLCwsLCwsLCwsLCwsLCwsLCwsLP/AABEIALEBHAMBIgACEQEDEQH/xAAbAAABBQEBAAAAAAAAAAAAAAABAAIDBAUGB//EAEEQAAEDAgQDBQUFBgMJAAAAAAEAAhEDBAUSITEGQVETImFxgQcjMpGxFEKhwfAzUmJy0eEkgpIWJTVDg6KzwtL/xAAZAQADAQEBAAAAAAAAAAAAAAAAAQIDBAX/xAAwEQACAgECAwYEBgMAAAAAAAAAAQIRAxIhBDFBEyJRcbHRBTIzwSNhgZHh8RRy8P/aAAwDAQACEQMRAD8A8ShKEUlZQIShFKEACEoRRQA2EYRSSAEJQijCABCUIpIGKEYSRQAgEQEQEQgYsqWVPaFcsLMVO1nN3KL6gy9Wlo72h7ve128wk9gKGVAhSkJhQIZCaQnlNhAxsIQnIJiGwlCcgmIEIQnJIAbCUIpIECEoRSQAIShFJMAQlCKSACknQlCRQ1FGEoQAISRhKEgAknQlCABCMJQigYIShGEYQAIRhGEYSAACcAlCICACAuz4DFANuPtFKtV7Sk6izsnZYzxmnunXRsHl0M6cc0L1n2I4ayu26FVocGmkAHaj3mbMMp017NmvgFy8VklHHcOZriUb73I8qu6eV7m9CRtGx6KuQrl4SXuJ3LiTJkySZk81VIW8XaTIkqdEZCEJ5CEKyRkIQnwhCYDIShOhCExDUoTkIQAIQhOShAhqUIpJgBKEUkABJFJAh0IwnQlCkobCUJ0JQgBsJQnQlCAGwjCMIwgBsIwjCMIAbCMIwjCQDYToRhIBAxAIhGEQFNgFoXtHsHpgUblx3Nai0b/dBP8A7FeMtC9v9idMCxqugEm7aPhPJtPntz9Fwce6xGuNczx3HKeW4rN/dq1G/J5HNZxW/wAaUsmIXYGwuKvIjeoTsfNYJC68T7qJyfMxhCEJ5CELUgjhCE+EoTEMhCE+EITAbCEJ8IQmA2EIT4QhADYShOhKEANhKE6EITAEJIwkgRJCUJ0JQoGNhKE6EoQA2EoT4ShADYShOhKEANhGEYShAAhGEYShIAQjCMIpDAAnAJAJwCQCaF7f7JKIGGzLQXXJcAXmSGmm0nL0EesrxNoXt/ALMuE20uLZrOfGQxpWfrm2LoYD4ALyvi30GdOBbnmftGo5cUuhprUzaOzDvta7Q8/iXLkLuPa3Ry4pUMz2jKT9Wlp/ZtaZadj3Og3XEkLvwfIjLJzI4QTyEIW5mMhCE+EIVCGwhCfCEIAbCEJ4alCAGQlCdCUJgMhKE+EIQA2EIT4ShADIShPhCEASQlCfCUKRjIShOhKECBCUIwlCABCUJ0JQgB9SlAB6hMayVqXdvFJnkjg9uHZ5/dUa9rK070ZMJQpq1OCQhTpZpjkJVWIjhGEYTgEANATgEQE8BSxgaF7BZ4za0sOtKbqxzCkxxALSA4DM4NAEghzue5Hhp5VhzAarAW5gXAZddSdANCCdSF2V7jla3d2dLs2NkultvAkEbNcTl1HLUQOi8r4jFZaxvzOzhlVy8CH2q3tGvc0alB5eDQDTJDiMr3kSRvIdPVcMQuoxXKbUHIzNmABbRc0tMz3nlxzAjPuN8vIac0Qurg5J468NjLNGpERCaQpSE0hdiMCOEIT4QhUIbCLWSjC1eG7UVK4adoP0SbpWCVsoYfSzVAOqV1bFpd4H6rXoWBp3LR/Erd3ZSKvkPqVDnuWo7HKQhCsvpQoi1aWRRHCUJ5CmpUM1N7v3S38ZRYqKsJQnQnmkcodyJI+SLAihKFasrU1XFo3yk/ISoC1FhRE7PvOngrrqUAdSArvDmGfabkUzzBJjwGn4wtnHMPyVGjxAXM81So1WO1Zy1SmWmCjTol0xyXScTYVkc1w2cApOG8NzNeSNxAVdstOoOzd0coWqS2oZ3taPvGFoYzYmlUIQ4fZNzT85V6+7aJ070UK9LK4tPIkfJMaFpY1Sis7xJVKk2SPNNStWJrc6jEbP3FM/whUMJZAf5gfVdVd2827R0aPosKlbljTPMrljO40buO5h39PvFPwqlJd/Kp79mqscOUM1QjwWzl3TNLvGJWpZSmALocaw7K4kLFfThVGdoTjREApGhINT2hDYJHU+zbC/tGIUtCRTmsY/g28u8Wq57Sqxp3YYyRlbqCBzjaRpsfxXQ+zqxFkK1So6kS5jYzucwABuaAcpnV0H+ULkeILard1zVc6nmcYgVaYgEkgZS+QBP06rxFOGXi1O+6lR2KM4waR2GDYUL3AqwEl4YXiNZfSioGgRziI8V5M9q9X9m9/VtZoudTNMgmZktM6nukye9Hp6ri+MMD+zVXOaZY+q9rBkLdGhpza7g5jt0KvgcsMeWWK+bbX/AHl6E5oSa1M5dwTCFO5qjLV7SZyMjhCFJlSDVRIwtW/wY33/AKFZ11bw1p8Fq8HaVvRRN91lRW50V9YTVY4DnKDbWe19PzW1TAJam06Gr/NcrlsdFHm+IW+VxQwaw7arl8J/ELZx62hxTeEme/P8v5rfV3LMnHvGNjWGGi8jlyVzh2y7SlXHgPwkra4npB7Z6IcDsgVPMJOfcDTUjia1LKYWlTt81oT0eT+AU/ENnkrOA6rVtbH/AATT+9JPmFTnsmJR3oyeD6Wa5j+F30VPE7PJVcPFdBwHb/4l/gw/in45a++coeSpsFG4g9l9PNeOJ+7TcfotzH7bNWG3xDn4rK9mLcr7l3SlHzK1cVqS8HxXJkffN8fyI6LibhY1bAVgQAwddY09OvzWRw/ZhtNohauKYg42vZ5jBYDE6bdF5/U4juKdbs6BZAOUAsGpjmSfPmFEU3si3s9yzxnRGaeixOGQDdM9fotS/ujc0A55Yan3wwyAehHJR8J2Xfa8CMpcD6j8Fup6YNGTVzKOOt75KpWdHvt8wtTG6JD4OkxoQRoRIPyhb1/ww2hRt6gqteasOLWnVkRo79dULOlGhaLdmxUoksDQJ0GgCz8YtYAj9aLqcEsO2rBpLmgNJLmCSABuocRwOo9/ZMY7PyBEGOuvgudTpmjo81vGK1w2Ic49AFNiuGVKb3tc0gsJDhG0aGU3B2loeY6fmuh5IuNWZpbl7Em5guXuaUFdIXlw2WfiuF1adNlV7CKdSQx3JxaYKcJpCkYgaruGYc+vUbTpNzPeYA9JJPgACfRNw627V+XaTE8h5+HivVeAMDpWlxWdUq03vpgNlju61jg1xdJjUnTwyHqFPEcRog2ufvyCEbOV4nwx9BlKm4S4iGNBJdoBOgJJJJHIf0xKODVAZfkYBvmqNza/wgkyu94joVatSpWptmS0NqCT2bCD3A7No7qBzzAmBriYdw+4VC66Y4thuTOHCZM93yAjTqvNwOaxW/5flujqnJSkl1Mg4K9ozCHNG5Y4O09NvVbmP8Hl1iy5oHO1gl40nIRJd4x4eKhtMEubV8sY/IXZIc05ak8yIgAgb7rueG8Up2VvVZdkMplzw1h7zhoA+m5o6GQDtoU8muGWL1WvH3J1JwaS38Dwt7FEWrtMQ4fouZWrUaoFNtTLSpva4VSx2oIHMABwn+GVh4VglW6qinRaXOdtH59F6yzxUbZyTVGLlTqbJIWzjvD9a0qOZVZqzeCHATtqNFmW7TmGnPotYZYzWxFo2L+192PABN4ablrBdHY4K+5pv7PL7tmYguAJ8GjmVRwDAK1S4AYxx35H7u58ktWzRfU6Gg7vgK/Qp6u8x9FuWWBUnMbLvfOdG8BgG+bRVqmHFtVzAZOYCQdPNc12ap2cdxPhbwwVS0hjiQHRoSNwPkVicKj3zv5SvUbjB6dxaVAGudWbJjkAInw5Lz/A7Ps6zpmcp3Va9qCtytiTszXjomcHGGVSdI1+Sbe0M2bUgiYIMHy8lyhuKjHHK57deTiPodU+gnzOm4rpglro3AO67TBaNs7Biak9oJDT46LhX1m1rdmWe6MpBOocOU9NRHgumwkf7vy+MQEm9kHUz+A6P+IrHXQRr4lTY1Q985P4H7lWqDoSQFZxth7Y6JN7hHkaWHfYorG2NMAsAdkeepjSesLPqW9J0Fzi0z13A5rh8GxBtHtBlIDwBoDycDpPkrr8dpiPd1jHIMbr5HMuXsJLZM2WSNHc39JuUAO+4I01IheV4ncA3DnU9QHyMzeY3lp8ROq7CpjgqUC5tndlwAAcXsZTgDSZbK5KvkcAcgZoAGB05coy7gCSYnbmtsUHF7kZJJmlhVsOwLxu4mZcBoDAAHNdRwxZupscHsg5jtry6g+S4KzuBTJmSCIgHnoZj0W5gnELKLSDTrO1mWsBjbQ6+CWTHKXIITRuYyA9oZ2Yb2U94N7xLiJzHd22gVinZOIaQC5rYBc0EtB338guRu+IWuc403V2TuJyz0mD4qZmO0pYc7tN+6ZEfVc3+LkSpGnaxfM9Dtbt1LMWOyktynTUgkSAeStUcXfSd2rTLmiJgHSI28lzrMRa5rSHQ10EE6cgRIO26mOICoO64k7DTn4aKtLFsXHcQOoCqOzae2bDs7QZkSHg8vi/Fc3Z0SKTnkd1x7ukEwe9t+tU66xZ9AjtKLC7dvaMkFkRGUQI8hyCmt+IqbqbnfZ6YylswTBn+HbeeqzhhcVW9CUYvqb3D1vS7O4a6q2nnpaZmjUtMxJHUHZZGI8P1hTa5ppvpaAObUaWg1Ng7XQy0zppCo3fEIqMLeyY2YhzZkAEkjeAJPIK7hvFYoMY00mva0OEPawhxLpk6TpMLeMVVS3MqJrTArmxqUn5qLHEuLXF9LK0iQQczonpvuF0PCTKJFXt3s94WioKjmtzOn7jmuMt0EeMrNocVMrlradGlp3nsLGGDIl47uvdEeq3aN09zgG0KWUklshrZBAjL3eWuvP0TnKKVy5IuEUl+Z0VnjFvTqupsa0uLhDs0h52EOKdfUhUZnq0nGHFxkalgA0Z012BUWE0LhrSRToNNPukOdB0aDu2nouRxv2qZmPZSa1vxguzZwQDDcsiCCNdlvCUJQvp02MqqX8nXPxo0GwKTnBoBe0sgkT8TZOoEgfkq9vc215X+FodTcKjWuEh0tIc5vKDof8AKFxuCcbXN1d0qNN7BncWDPEdxsmSGyJnl0C6u/tbljiTStyGHVwqFp7zRqPdiR3uvJZvJUVfLyNHGDbop4tTtKpq0OxcTRkA9qGNBDSWMZ4APJAjmuArPrW7nta4MLWB7Q3eHOAInmYAJidAtTiS/ubUPdlFVlUsOb4nUywOBa0buBkc+S5y448LQBTbu4Go00w0Qx0inuS4HmSAQjJj7VU/QzlGPJmxcXbqhotvazWUqsElsOeGzBkDn8/RXsGwQtq1DSc/sGvJpuyujM3LkMcnZXGCvP8AG+Kql09rnta0M0a1rQIEyRIGuoVm04zuDVa6o8vEy5pADXS4uggRoofCpRqKJUMdPc9ds8MuKT2upUoewznLRqHAgTJiNPxKtYfYXdN+cu+IPcAMuVuZwzlsbEwJXCYjxvVyBlMdmD3iGO0MyQCD0kD0CfgnEVxWINR7nAA5ddoBJ2/lPyW+FKEKdlShb2Z3lTC6pzGPhJnUchJO/iFsWdzaljS7IHDQ6umYOvj/AHXnWI465sDO9ubQmTBB+LY9CNFn3+PspUsxkjTbeCYn6JWk7iv3NNNqm/2PSsbxi1t6LuxyF72kd2dB4n1Xl9lWDqr3dWO/1akwPULHvOKaT6ZInNMBhzSRG8gQOXNY9pxA5rnFtIatI1rQNfNT2cpS1cvLYNUYqkzfuKWpMwD+vyXK4tRYw914Lp7wnY6cuSuvxio4fs6Yif8AmF30KxKhDnOcQQXGSAD+C1jFrmQ5FzD6r2zrNLN3o1y6DvEbgePgvQ8KP+DI0mT9F55SuDTb7ogZviD2SHAbfU/NatpxPcUmANNoWgR2ZpVgfMlv/wBIcdQJ0dJgdUMc7UTmB5z81fxV4NUriG8Q1SS7sqLc2uhqwfLM5OqcVVSZLWqdA1JIxKVUua6I7sTr1MBNZcOMiDpv+uYVTK4A6xO+sSo2Mgk5/OAtlBGWs0PtJHIjyBTe3HM/NU3VPFyDn9ZKFBCeQ0GvZvooBiIaDBPPaVVDQeSaR4BUoLqS8jJe3B5fNb9/wyaNtbXDqtN7bluZrGy1wjcEneDpK5h7mjkFYFzUc1jcxDWyGA7NkyY9U3F9BqaOlt6lV/dZlIaJ+MTpudtdAFBTxp1OROsyPAhHB7+vScHMcyRInIdjIMmYUVa8c4kZWGOYn+6x0bmuoVxjbn/tDngQJc4wOg6eSNvibezeNpLYE7wTKyq9Ug6tHz/somlpnun5/wBlp2aonUzbbeN6ovugRoSsIkDZv/d/ZPNY/uAJdkg1HZ8GXVFlQ5s5e6BORpYG/u6nWTGkcl3+KYvF00tbUaIb3C1mbQcg3ReIUrstPdEfL9cgrlLGqoIIAkbHnPVZ5MWpNeJcZ0z1vj7jgstq9JjKtN9y7LLwxpbTLG55aRJloIkRGYdNfHPtEka7uJV25vqt3X7W5Y6s6Mmj20tNYAytjn0THYbrDaTgQdjWBIPQpxnGGz+3uLs3Ldff2K1rdljmOaYc10gjqDIj5Be6YTxV9ssa1UCsTkb2sOoODKjREuGYGHZJEDnt18ao2AAM2xcRqCLvJH+UtOZVqGK17dtSnTljKuXtG6ODshloJIkekSpk1l2XT814PwY1Fw3f39j1y0xM1MNrkszOFTO12elpliQGF2eYzagfReR4hXa+o40g5pf8WaCZjZuu3yTv9pKwpOpAUwxxl3uaRdPg8tzDyBWS65PQLaMKIlKyY0SDujTcGndV/tR5gKPMSdAFppI5HQV8Ua7boPoJUNDFntd3CQfA6+iyHExoAPT+pTreq9urYnxEpaEPUzq6FxXuDLaVVx0b3WTqNN/RV7h1XVtRroBLS1zNuoj5qlZYxdM+CqGc9W0xr6tKzr69qVHE1KrnE7mY166QpUCtR0l1wzTbh77xleSyoymaXZvAl5EjM7QkAgwDMLmG3ESJCrdq4CJ06Sk2t1CvQZuRM+5nQb+B5eacy+gzBUbXg7DVOnwQ0vAnUySndeBOn4ndWaFUnkB5uVLToEWFu2WP11UOKZSmXK9Y7Z2jTkCVfdhzBHvXGQDILI1HLQrFNuw9fn/VH7Izqf8ASkkl/RWohL+o+aGZNe4TukQYnSD81tRkSz0/XomGpG5QewAAzM8k0RH6lFDUWOLzGg8EqIzOAJ3PJCq4T3ZjlKbSdDh5p0PSrLdxbCnMdf1qo6TlNiT9VRBSW6K5HVUIDRA3GqrXdxOg/EfSEqNSabfJV6laViluW2Varv1CDPOPRKoUKEE69FoQEnxTMylIUT9EDCFKx8dPVVe1hA1df6JOFlJm7Z1hI73PlvPmte4c6R3X5RJcS1sHxLid1yD7rMILR56f0Xc4fbUzYU6za1UPeYdTLjBLXuBPeBGWWNjVefxMVjqT6ujswTcu6im6oC2QR4y7X5cwsW9fJWldszEy0NPOGu58zKzLj6fkjCkPM2zPqjVQuCs1XKtUC9CLOJjCEWISiwqxFjPO6NEaqNzYU1AJEl+kwnTLOnXVV7u3HJsfOfkrFF5B39NJT60Hl+SkZilgCYWK3cwo7dhdMclYit2aAcQrNXTSCD4qBrZMICkw5yNx+uqReE0uHOfmrFOmwtJdpO2k8ttB1RROnwIg5ODvL5pttRzSJgjbxUT3a6o0k0yNGdE1JWOxxfoB0SY6E1JAWOe6SgCgkgLLN7UkjyCrygkhKhtmxZ1fdqv2mpTLepFM+aiY7VZ1zKJajkLV3e9FHUKbQd3gnWwF8qrWep6zoVF7kkgCSlKZKUqxWPBXoXDdVrsJLXF3cquaBkaR3ix2jokEZyYJC87BXfcB12/Y7hjhPvGuy5yNw2CWbH4TB6hef8SX4Sfg17HVwj/EoPtDxPs69NjGgg0GOzFuUmXPjQAaAAbiVxj78ncfIrc9o1xnv3R92nTb8ZefgzauPPvLlpVcDiisEHXRCz5Ja2ix9oTTUlQyhK7dKOfUSOKDHapsoSnQrLlR8J1u7NsqlV0qxYHUpVsBp0NOaRq6FQGpBULqvdPmoooguaklOsa2UmVVe5NlaVsTZPdVszk+jWy0z4mFURzaR6ooViJUj6ndaFEknQrJ7eoAHeShlBJFBYkkkkAJJJJMQkkkkhiSSSQBNS+E+aazdJJT4lDqqZS3CKSa5B1LFzsqpSSSiNgSCKSokS7Dgj9hc/zUfpUSSXHx/wBB/p6o6uE+qv19Cj7Qf+JV/wDp/wDhprnEklpwn0Mf+q9DLN9SXm/UCKSS6DICKSSAC5WLHcopJPkPqSv+JQVdvVFJShlZApJKyGBJJJMQEUkkCEkkkg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28" name="AutoShape 4" descr="data:image/jpeg;base64,/9j/4AAQSkZJRgABAQAAAQABAAD/2wCEAAkGBxQQEBQUEBQUFBQUFRcUFBQUEBQVFRQUFBQXFhQUFBQYHCggGBomHBQUITEhJSkrLi4uFx8zODMsNygtLisBCgoKDg0OGxAQGiwkHCQvLCwsLCwsLCwsLCwsLCwsLCwsNC0sLDQsLSwsLCwsLCwsLCwsLCwsLCwsLCwsLCwsLP/AABEIALEBHAMBIgACEQEDEQH/xAAbAAABBQEBAAAAAAAAAAAAAAABAAIDBAUGB//EAEEQAAEDAgQDBQUFBgMJAAAAAAEAAhEDBAUSITEGQVETImFxgQcjMpGxFEKhwfAzUmJy0eEkgpIWJTVDg6KzwtL/xAAZAQADAQEBAAAAAAAAAAAAAAAAAQIDBAX/xAAwEQACAgECAwYEBgMAAAAAAAAAAQIRAxIhBDFBEyJRcbHRBTIzwSNhgZHh8RRy8P/aAAwDAQACEQMRAD8A8ShKEUlZQIShFKEACEoRRQA2EYRSSAEJQijCABCUIpIGKEYSRQAgEQEQEQgYsqWVPaFcsLMVO1nN3KL6gy9Wlo72h7ve128wk9gKGVAhSkJhQIZCaQnlNhAxsIQnIJiGwlCcgmIEIQnJIAbCUIpIECEoRSQAIShFJMAQlCKSACknQlCRQ1FGEoQAISRhKEgAknQlCABCMJQigYIShGEYQAIRhGEYSAACcAlCICACAuz4DFANuPtFKtV7Sk6izsnZYzxmnunXRsHl0M6cc0L1n2I4ayu26FVocGmkAHaj3mbMMp017NmvgFy8VklHHcOZriUb73I8qu6eV7m9CRtGx6KuQrl4SXuJ3LiTJkySZk81VIW8XaTIkqdEZCEJ5CEKyRkIQnwhCYDIShOhCExDUoTkIQAIQhOShAhqUIpJgBKEUkABJFJAh0IwnQlCkobCUJ0JQgBsJQnQlCAGwjCMIwgBsIwjCMIAbCMIwjCQDYToRhIBAxAIhGEQFNgFoXtHsHpgUblx3Nai0b/dBP8A7FeMtC9v9idMCxqugEm7aPhPJtPntz9Fwce6xGuNczx3HKeW4rN/dq1G/J5HNZxW/wAaUsmIXYGwuKvIjeoTsfNYJC68T7qJyfMxhCEJ5CELUgjhCE+EoTEMhCE+EITAbCEJ8IQmA2EIT4QhADYShOhKEANhKE6EITAEJIwkgRJCUJ0JQoGNhKE6EoQA2EoT4ShADYShOhKEANhGEYShAAhGEYShIAQjCMIpDAAnAJAJwCQCaF7f7JKIGGzLQXXJcAXmSGmm0nL0EesrxNoXt/ALMuE20uLZrOfGQxpWfrm2LoYD4ALyvi30GdOBbnmftGo5cUuhprUzaOzDvta7Q8/iXLkLuPa3Ry4pUMz2jKT9Wlp/ZtaZadj3Og3XEkLvwfIjLJzI4QTyEIW5mMhCE+EIVCGwhCfCEIAbCEJ4alCAGQlCdCUJgMhKE+EIQA2EIT4ShADIShPhCEASQlCfCUKRjIShOhKECBCUIwlCABCUJ0JQgB9SlAB6hMayVqXdvFJnkjg9uHZ5/dUa9rK070ZMJQpq1OCQhTpZpjkJVWIjhGEYTgEANATgEQE8BSxgaF7BZ4za0sOtKbqxzCkxxALSA4DM4NAEghzue5Hhp5VhzAarAW5gXAZddSdANCCdSF2V7jla3d2dLs2NkultvAkEbNcTl1HLUQOi8r4jFZaxvzOzhlVy8CH2q3tGvc0alB5eDQDTJDiMr3kSRvIdPVcMQuoxXKbUHIzNmABbRc0tMz3nlxzAjPuN8vIac0Qurg5J468NjLNGpERCaQpSE0hdiMCOEIT4QhUIbCLWSjC1eG7UVK4adoP0SbpWCVsoYfSzVAOqV1bFpd4H6rXoWBp3LR/Erd3ZSKvkPqVDnuWo7HKQhCsvpQoi1aWRRHCUJ5CmpUM1N7v3S38ZRYqKsJQnQnmkcodyJI+SLAihKFasrU1XFo3yk/ISoC1FhRE7PvOngrrqUAdSArvDmGfabkUzzBJjwGn4wtnHMPyVGjxAXM81So1WO1Zy1SmWmCjTol0xyXScTYVkc1w2cApOG8NzNeSNxAVdstOoOzd0coWqS2oZ3taPvGFoYzYmlUIQ4fZNzT85V6+7aJ070UK9LK4tPIkfJMaFpY1Sis7xJVKk2SPNNStWJrc6jEbP3FM/whUMJZAf5gfVdVd2827R0aPosKlbljTPMrljO40buO5h39PvFPwqlJd/Kp79mqscOUM1QjwWzl3TNLvGJWpZSmALocaw7K4kLFfThVGdoTjREApGhINT2hDYJHU+zbC/tGIUtCRTmsY/g28u8Wq57Sqxp3YYyRlbqCBzjaRpsfxXQ+zqxFkK1So6kS5jYzucwABuaAcpnV0H+ULkeILard1zVc6nmcYgVaYgEkgZS+QBP06rxFOGXi1O+6lR2KM4waR2GDYUL3AqwEl4YXiNZfSioGgRziI8V5M9q9X9m9/VtZoudTNMgmZktM6nukye9Hp6ri+MMD+zVXOaZY+q9rBkLdGhpza7g5jt0KvgcsMeWWK+bbX/AHl6E5oSa1M5dwTCFO5qjLV7SZyMjhCFJlSDVRIwtW/wY33/AKFZ11bw1p8Fq8HaVvRRN91lRW50V9YTVY4DnKDbWe19PzW1TAJam06Gr/NcrlsdFHm+IW+VxQwaw7arl8J/ELZx62hxTeEme/P8v5rfV3LMnHvGNjWGGi8jlyVzh2y7SlXHgPwkra4npB7Z6IcDsgVPMJOfcDTUjia1LKYWlTt81oT0eT+AU/ENnkrOA6rVtbH/AATT+9JPmFTnsmJR3oyeD6Wa5j+F30VPE7PJVcPFdBwHb/4l/gw/in45a++coeSpsFG4g9l9PNeOJ+7TcfotzH7bNWG3xDn4rK9mLcr7l3SlHzK1cVqS8HxXJkffN8fyI6LibhY1bAVgQAwddY09OvzWRw/ZhtNohauKYg42vZ5jBYDE6bdF5/U4juKdbs6BZAOUAsGpjmSfPmFEU3si3s9yzxnRGaeixOGQDdM9fotS/ujc0A55Yan3wwyAehHJR8J2Xfa8CMpcD6j8Fup6YNGTVzKOOt75KpWdHvt8wtTG6JD4OkxoQRoRIPyhb1/ww2hRt6gqteasOLWnVkRo79dULOlGhaLdmxUoksDQJ0GgCz8YtYAj9aLqcEsO2rBpLmgNJLmCSABuocRwOo9/ZMY7PyBEGOuvgudTpmjo81vGK1w2Ic49AFNiuGVKb3tc0gsJDhG0aGU3B2loeY6fmuh5IuNWZpbl7Em5guXuaUFdIXlw2WfiuF1adNlV7CKdSQx3JxaYKcJpCkYgaruGYc+vUbTpNzPeYA9JJPgACfRNw627V+XaTE8h5+HivVeAMDpWlxWdUq03vpgNlju61jg1xdJjUnTwyHqFPEcRog2ufvyCEbOV4nwx9BlKm4S4iGNBJdoBOgJJJJHIf0xKODVAZfkYBvmqNza/wgkyu94joVatSpWptmS0NqCT2bCD3A7No7qBzzAmBriYdw+4VC66Y4thuTOHCZM93yAjTqvNwOaxW/5flujqnJSkl1Mg4K9ozCHNG5Y4O09NvVbmP8Hl1iy5oHO1gl40nIRJd4x4eKhtMEubV8sY/IXZIc05ak8yIgAgb7rueG8Up2VvVZdkMplzw1h7zhoA+m5o6GQDtoU8muGWL1WvH3J1JwaS38Dwt7FEWrtMQ4fouZWrUaoFNtTLSpva4VSx2oIHMABwn+GVh4VglW6qinRaXOdtH59F6yzxUbZyTVGLlTqbJIWzjvD9a0qOZVZqzeCHATtqNFmW7TmGnPotYZYzWxFo2L+192PABN4ablrBdHY4K+5pv7PL7tmYguAJ8GjmVRwDAK1S4AYxx35H7u58ktWzRfU6Gg7vgK/Qp6u8x9FuWWBUnMbLvfOdG8BgG+bRVqmHFtVzAZOYCQdPNc12ap2cdxPhbwwVS0hjiQHRoSNwPkVicKj3zv5SvUbjB6dxaVAGudWbJjkAInw5Lz/A7Ps6zpmcp3Va9qCtytiTszXjomcHGGVSdI1+Sbe0M2bUgiYIMHy8lyhuKjHHK57deTiPodU+gnzOm4rpglro3AO67TBaNs7Biak9oJDT46LhX1m1rdmWe6MpBOocOU9NRHgumwkf7vy+MQEm9kHUz+A6P+IrHXQRr4lTY1Q985P4H7lWqDoSQFZxth7Y6JN7hHkaWHfYorG2NMAsAdkeepjSesLPqW9J0Fzi0z13A5rh8GxBtHtBlIDwBoDycDpPkrr8dpiPd1jHIMbr5HMuXsJLZM2WSNHc39JuUAO+4I01IheV4ncA3DnU9QHyMzeY3lp8ROq7CpjgqUC5tndlwAAcXsZTgDSZbK5KvkcAcgZoAGB05coy7gCSYnbmtsUHF7kZJJmlhVsOwLxu4mZcBoDAAHNdRwxZupscHsg5jtry6g+S4KzuBTJmSCIgHnoZj0W5gnELKLSDTrO1mWsBjbQ6+CWTHKXIITRuYyA9oZ2Yb2U94N7xLiJzHd22gVinZOIaQC5rYBc0EtB338guRu+IWuc403V2TuJyz0mD4qZmO0pYc7tN+6ZEfVc3+LkSpGnaxfM9Dtbt1LMWOyktynTUgkSAeStUcXfSd2rTLmiJgHSI28lzrMRa5rSHQ10EE6cgRIO26mOICoO64k7DTn4aKtLFsXHcQOoCqOzae2bDs7QZkSHg8vi/Fc3Z0SKTnkd1x7ukEwe9t+tU66xZ9AjtKLC7dvaMkFkRGUQI8hyCmt+IqbqbnfZ6YylswTBn+HbeeqzhhcVW9CUYvqb3D1vS7O4a6q2nnpaZmjUtMxJHUHZZGI8P1hTa5ppvpaAObUaWg1Ng7XQy0zppCo3fEIqMLeyY2YhzZkAEkjeAJPIK7hvFYoMY00mva0OEPawhxLpk6TpMLeMVVS3MqJrTArmxqUn5qLHEuLXF9LK0iQQczonpvuF0PCTKJFXt3s94WioKjmtzOn7jmuMt0EeMrNocVMrlradGlp3nsLGGDIl47uvdEeq3aN09zgG0KWUklshrZBAjL3eWuvP0TnKKVy5IuEUl+Z0VnjFvTqupsa0uLhDs0h52EOKdfUhUZnq0nGHFxkalgA0Z012BUWE0LhrSRToNNPukOdB0aDu2nouRxv2qZmPZSa1vxguzZwQDDcsiCCNdlvCUJQvp02MqqX8nXPxo0GwKTnBoBe0sgkT8TZOoEgfkq9vc215X+FodTcKjWuEh0tIc5vKDof8AKFxuCcbXN1d0qNN7BncWDPEdxsmSGyJnl0C6u/tbljiTStyGHVwqFp7zRqPdiR3uvJZvJUVfLyNHGDbop4tTtKpq0OxcTRkA9qGNBDSWMZ4APJAjmuArPrW7nta4MLWB7Q3eHOAInmYAJidAtTiS/ubUPdlFVlUsOb4nUywOBa0buBkc+S5y448LQBTbu4Go00w0Qx0inuS4HmSAQjJj7VU/QzlGPJmxcXbqhotvazWUqsElsOeGzBkDn8/RXsGwQtq1DSc/sGvJpuyujM3LkMcnZXGCvP8AG+Kql09rnta0M0a1rQIEyRIGuoVm04zuDVa6o8vEy5pADXS4uggRoofCpRqKJUMdPc9ds8MuKT2upUoewznLRqHAgTJiNPxKtYfYXdN+cu+IPcAMuVuZwzlsbEwJXCYjxvVyBlMdmD3iGO0MyQCD0kD0CfgnEVxWINR7nAA5ddoBJ2/lPyW+FKEKdlShb2Z3lTC6pzGPhJnUchJO/iFsWdzaljS7IHDQ6umYOvj/AHXnWI465sDO9ubQmTBB+LY9CNFn3+PspUsxkjTbeCYn6JWk7iv3NNNqm/2PSsbxi1t6LuxyF72kd2dB4n1Xl9lWDqr3dWO/1akwPULHvOKaT6ZInNMBhzSRG8gQOXNY9pxA5rnFtIatI1rQNfNT2cpS1cvLYNUYqkzfuKWpMwD+vyXK4tRYw914Lp7wnY6cuSuvxio4fs6Yif8AmF30KxKhDnOcQQXGSAD+C1jFrmQ5FzD6r2zrNLN3o1y6DvEbgePgvQ8KP+DI0mT9F55SuDTb7ogZviD2SHAbfU/NatpxPcUmANNoWgR2ZpVgfMlv/wBIcdQJ0dJgdUMc7UTmB5z81fxV4NUriG8Q1SS7sqLc2uhqwfLM5OqcVVSZLWqdA1JIxKVUua6I7sTr1MBNZcOMiDpv+uYVTK4A6xO+sSo2Mgk5/OAtlBGWs0PtJHIjyBTe3HM/NU3VPFyDn9ZKFBCeQ0GvZvooBiIaDBPPaVVDQeSaR4BUoLqS8jJe3B5fNb9/wyaNtbXDqtN7bluZrGy1wjcEneDpK5h7mjkFYFzUc1jcxDWyGA7NkyY9U3F9BqaOlt6lV/dZlIaJ+MTpudtdAFBTxp1OROsyPAhHB7+vScHMcyRInIdjIMmYUVa8c4kZWGOYn+6x0bmuoVxjbn/tDngQJc4wOg6eSNvibezeNpLYE7wTKyq9Ug6tHz/somlpnun5/wBlp2aonUzbbeN6ovugRoSsIkDZv/d/ZPNY/uAJdkg1HZ8GXVFlQ5s5e6BORpYG/u6nWTGkcl3+KYvF00tbUaIb3C1mbQcg3ReIUrstPdEfL9cgrlLGqoIIAkbHnPVZ5MWpNeJcZ0z1vj7jgstq9JjKtN9y7LLwxpbTLG55aRJloIkRGYdNfHPtEka7uJV25vqt3X7W5Y6s6Mmj20tNYAytjn0THYbrDaTgQdjWBIPQpxnGGz+3uLs3Ldff2K1rdljmOaYc10gjqDIj5Be6YTxV9ssa1UCsTkb2sOoODKjREuGYGHZJEDnt18ao2AAM2xcRqCLvJH+UtOZVqGK17dtSnTljKuXtG6ODshloJIkekSpk1l2XT814PwY1Fw3f39j1y0xM1MNrkszOFTO12elpliQGF2eYzagfReR4hXa+o40g5pf8WaCZjZuu3yTv9pKwpOpAUwxxl3uaRdPg8tzDyBWS65PQLaMKIlKyY0SDujTcGndV/tR5gKPMSdAFppI5HQV8Ua7boPoJUNDFntd3CQfA6+iyHExoAPT+pTreq9urYnxEpaEPUzq6FxXuDLaVVx0b3WTqNN/RV7h1XVtRroBLS1zNuoj5qlZYxdM+CqGc9W0xr6tKzr69qVHE1KrnE7mY166QpUCtR0l1wzTbh77xleSyoymaXZvAl5EjM7QkAgwDMLmG3ESJCrdq4CJ06Sk2t1CvQZuRM+5nQb+B5eacy+gzBUbXg7DVOnwQ0vAnUySndeBOn4ndWaFUnkB5uVLToEWFu2WP11UOKZSmXK9Y7Z2jTkCVfdhzBHvXGQDILI1HLQrFNuw9fn/VH7Izqf8ASkkl/RWohL+o+aGZNe4TukQYnSD81tRkSz0/XomGpG5QewAAzM8k0RH6lFDUWOLzGg8EqIzOAJ3PJCq4T3ZjlKbSdDh5p0PSrLdxbCnMdf1qo6TlNiT9VRBSW6K5HVUIDRA3GqrXdxOg/EfSEqNSabfJV6laViluW2Varv1CDPOPRKoUKEE69FoQEnxTMylIUT9EDCFKx8dPVVe1hA1df6JOFlJm7Z1hI73PlvPmte4c6R3X5RJcS1sHxLid1yD7rMILR56f0Xc4fbUzYU6za1UPeYdTLjBLXuBPeBGWWNjVefxMVjqT6ujswTcu6im6oC2QR4y7X5cwsW9fJWldszEy0NPOGu58zKzLj6fkjCkPM2zPqjVQuCs1XKtUC9CLOJjCEWISiwqxFjPO6NEaqNzYU1AJEl+kwnTLOnXVV7u3HJsfOfkrFF5B39NJT60Hl+SkZilgCYWK3cwo7dhdMclYit2aAcQrNXTSCD4qBrZMICkw5yNx+uqReE0uHOfmrFOmwtJdpO2k8ttB1RROnwIg5ODvL5pttRzSJgjbxUT3a6o0k0yNGdE1JWOxxfoB0SY6E1JAWOe6SgCgkgLLN7UkjyCrygkhKhtmxZ1fdqv2mpTLepFM+aiY7VZ1zKJajkLV3e9FHUKbQd3gnWwF8qrWep6zoVF7kkgCSlKZKUqxWPBXoXDdVrsJLXF3cquaBkaR3ix2jokEZyYJC87BXfcB12/Y7hjhPvGuy5yNw2CWbH4TB6hef8SX4Sfg17HVwj/EoPtDxPs69NjGgg0GOzFuUmXPjQAaAAbiVxj78ncfIrc9o1xnv3R92nTb8ZefgzauPPvLlpVcDiisEHXRCz5Ja2ix9oTTUlQyhK7dKOfUSOKDHapsoSnQrLlR8J1u7NsqlV0qxYHUpVsBp0NOaRq6FQGpBULqvdPmoooguaklOsa2UmVVe5NlaVsTZPdVszk+jWy0z4mFURzaR6ooViJUj6ndaFEknQrJ7eoAHeShlBJFBYkkkkAJJJJMQkkkkhiSSSQBNS+E+aazdJJT4lDqqZS3CKSa5B1LFzsqpSSSiNgSCKSokS7Dgj9hc/zUfpUSSXHx/wBB/p6o6uE+qv19Cj7Qf+JV/wDp/wDhprnEklpwn0Mf+q9DLN9SXm/UCKSS6DICKSSAC5WLHcopJPkPqSv+JQVdvVFJShlZApJKyGBJJJMQEUkkCEkkkg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0" name="AutoShape 6" descr="data:image/jpeg;base64,/9j/4AAQSkZJRgABAQAAAQABAAD/2wCEAAkGBxQQEBQUEBQUFBQUFRcUFBQUEBQVFRQUFBQXFhQUFBQYHCggGBomHBQUITEhJSkrLi4uFx8zODMsNygtLisBCgoKDg0OGxAQGiwkHCQvLCwsLCwsLCwsLCwsLCwsLCwsNC0sLDQsLSwsLCwsLCwsLCwsLCwsLCwsLCwsLCwsLP/AABEIALEBHAMBIgACEQEDEQH/xAAbAAABBQEBAAAAAAAAAAAAAAABAAIDBAUGB//EAEEQAAEDAgQDBQUFBgMJAAAAAAEAAhEDBAUSITEGQVETImFxgQcjMpGxFEKhwfAzUmJy0eEkgpIWJTVDg6KzwtL/xAAZAQADAQEBAAAAAAAAAAAAAAAAAQIDBAX/xAAwEQACAgECAwYEBgMAAAAAAAAAAQIRAxIhBDFBEyJRcbHRBTIzwSNhgZHh8RRy8P/aAAwDAQACEQMRAD8A8ShKEUlZQIShFKEACEoRRQA2EYRSSAEJQijCABCUIpIGKEYSRQAgEQEQEQgYsqWVPaFcsLMVO1nN3KL6gy9Wlo72h7ve128wk9gKGVAhSkJhQIZCaQnlNhAxsIQnIJiGwlCcgmIEIQnJIAbCUIpIECEoRSQAIShFJMAQlCKSACknQlCRQ1FGEoQAISRhKEgAknQlCABCMJQigYIShGEYQAIRhGEYSAACcAlCICACAuz4DFANuPtFKtV7Sk6izsnZYzxmnunXRsHl0M6cc0L1n2I4ayu26FVocGmkAHaj3mbMMp017NmvgFy8VklHHcOZriUb73I8qu6eV7m9CRtGx6KuQrl4SXuJ3LiTJkySZk81VIW8XaTIkqdEZCEJ5CEKyRkIQnwhCYDIShOhCExDUoTkIQAIQhOShAhqUIpJgBKEUkABJFJAh0IwnQlCkobCUJ0JQgBsJQnQlCAGwjCMIwgBsIwjCMIAbCMIwjCQDYToRhIBAxAIhGEQFNgFoXtHsHpgUblx3Nai0b/dBP8A7FeMtC9v9idMCxqugEm7aPhPJtPntz9Fwce6xGuNczx3HKeW4rN/dq1G/J5HNZxW/wAaUsmIXYGwuKvIjeoTsfNYJC68T7qJyfMxhCEJ5CELUgjhCE+EoTEMhCE+EITAbCEJ8IQmA2EIT4QhADYShOhKEANhKE6EITAEJIwkgRJCUJ0JQoGNhKE6EoQA2EoT4ShADYShOhKEANhGEYShAAhGEYShIAQjCMIpDAAnAJAJwCQCaF7f7JKIGGzLQXXJcAXmSGmm0nL0EesrxNoXt/ALMuE20uLZrOfGQxpWfrm2LoYD4ALyvi30GdOBbnmftGo5cUuhprUzaOzDvta7Q8/iXLkLuPa3Ry4pUMz2jKT9Wlp/ZtaZadj3Og3XEkLvwfIjLJzI4QTyEIW5mMhCE+EIVCGwhCfCEIAbCEJ4alCAGQlCdCUJgMhKE+EIQA2EIT4ShADIShPhCEASQlCfCUKRjIShOhKECBCUIwlCABCUJ0JQgB9SlAB6hMayVqXdvFJnkjg9uHZ5/dUa9rK070ZMJQpq1OCQhTpZpjkJVWIjhGEYTgEANATgEQE8BSxgaF7BZ4za0sOtKbqxzCkxxALSA4DM4NAEghzue5Hhp5VhzAarAW5gXAZddSdANCCdSF2V7jla3d2dLs2NkultvAkEbNcTl1HLUQOi8r4jFZaxvzOzhlVy8CH2q3tGvc0alB5eDQDTJDiMr3kSRvIdPVcMQuoxXKbUHIzNmABbRc0tMz3nlxzAjPuN8vIac0Qurg5J468NjLNGpERCaQpSE0hdiMCOEIT4QhUIbCLWSjC1eG7UVK4adoP0SbpWCVsoYfSzVAOqV1bFpd4H6rXoWBp3LR/Erd3ZSKvkPqVDnuWo7HKQhCsvpQoi1aWRRHCUJ5CmpUM1N7v3S38ZRYqKsJQnQnmkcodyJI+SLAihKFasrU1XFo3yk/ISoC1FhRE7PvOngrrqUAdSArvDmGfabkUzzBJjwGn4wtnHMPyVGjxAXM81So1WO1Zy1SmWmCjTol0xyXScTYVkc1w2cApOG8NzNeSNxAVdstOoOzd0coWqS2oZ3taPvGFoYzYmlUIQ4fZNzT85V6+7aJ070UK9LK4tPIkfJMaFpY1Sis7xJVKk2SPNNStWJrc6jEbP3FM/whUMJZAf5gfVdVd2827R0aPosKlbljTPMrljO40buO5h39PvFPwqlJd/Kp79mqscOUM1QjwWzl3TNLvGJWpZSmALocaw7K4kLFfThVGdoTjREApGhINT2hDYJHU+zbC/tGIUtCRTmsY/g28u8Wq57Sqxp3YYyRlbqCBzjaRpsfxXQ+zqxFkK1So6kS5jYzucwABuaAcpnV0H+ULkeILard1zVc6nmcYgVaYgEkgZS+QBP06rxFOGXi1O+6lR2KM4waR2GDYUL3AqwEl4YXiNZfSioGgRziI8V5M9q9X9m9/VtZoudTNMgmZktM6nukye9Hp6ri+MMD+zVXOaZY+q9rBkLdGhpza7g5jt0KvgcsMeWWK+bbX/AHl6E5oSa1M5dwTCFO5qjLV7SZyMjhCFJlSDVRIwtW/wY33/AKFZ11bw1p8Fq8HaVvRRN91lRW50V9YTVY4DnKDbWe19PzW1TAJam06Gr/NcrlsdFHm+IW+VxQwaw7arl8J/ELZx62hxTeEme/P8v5rfV3LMnHvGNjWGGi8jlyVzh2y7SlXHgPwkra4npB7Z6IcDsgVPMJOfcDTUjia1LKYWlTt81oT0eT+AU/ENnkrOA6rVtbH/AATT+9JPmFTnsmJR3oyeD6Wa5j+F30VPE7PJVcPFdBwHb/4l/gw/in45a++coeSpsFG4g9l9PNeOJ+7TcfotzH7bNWG3xDn4rK9mLcr7l3SlHzK1cVqS8HxXJkffN8fyI6LibhY1bAVgQAwddY09OvzWRw/ZhtNohauKYg42vZ5jBYDE6bdF5/U4juKdbs6BZAOUAsGpjmSfPmFEU3si3s9yzxnRGaeixOGQDdM9fotS/ujc0A55Yan3wwyAehHJR8J2Xfa8CMpcD6j8Fup6YNGTVzKOOt75KpWdHvt8wtTG6JD4OkxoQRoRIPyhb1/ww2hRt6gqteasOLWnVkRo79dULOlGhaLdmxUoksDQJ0GgCz8YtYAj9aLqcEsO2rBpLmgNJLmCSABuocRwOo9/ZMY7PyBEGOuvgudTpmjo81vGK1w2Ic49AFNiuGVKb3tc0gsJDhG0aGU3B2loeY6fmuh5IuNWZpbl7Em5guXuaUFdIXlw2WfiuF1adNlV7CKdSQx3JxaYKcJpCkYgaruGYc+vUbTpNzPeYA9JJPgACfRNw627V+XaTE8h5+HivVeAMDpWlxWdUq03vpgNlju61jg1xdJjUnTwyHqFPEcRog2ufvyCEbOV4nwx9BlKm4S4iGNBJdoBOgJJJJHIf0xKODVAZfkYBvmqNza/wgkyu94joVatSpWptmS0NqCT2bCD3A7No7qBzzAmBriYdw+4VC66Y4thuTOHCZM93yAjTqvNwOaxW/5flujqnJSkl1Mg4K9ozCHNG5Y4O09NvVbmP8Hl1iy5oHO1gl40nIRJd4x4eKhtMEubV8sY/IXZIc05ak8yIgAgb7rueG8Up2VvVZdkMplzw1h7zhoA+m5o6GQDtoU8muGWL1WvH3J1JwaS38Dwt7FEWrtMQ4fouZWrUaoFNtTLSpva4VSx2oIHMABwn+GVh4VglW6qinRaXOdtH59F6yzxUbZyTVGLlTqbJIWzjvD9a0qOZVZqzeCHATtqNFmW7TmGnPotYZYzWxFo2L+192PABN4ablrBdHY4K+5pv7PL7tmYguAJ8GjmVRwDAK1S4AYxx35H7u58ktWzRfU6Gg7vgK/Qp6u8x9FuWWBUnMbLvfOdG8BgG+bRVqmHFtVzAZOYCQdPNc12ap2cdxPhbwwVS0hjiQHRoSNwPkVicKj3zv5SvUbjB6dxaVAGudWbJjkAInw5Lz/A7Ps6zpmcp3Va9qCtytiTszXjomcHGGVSdI1+Sbe0M2bUgiYIMHy8lyhuKjHHK57deTiPodU+gnzOm4rpglro3AO67TBaNs7Biak9oJDT46LhX1m1rdmWe6MpBOocOU9NRHgumwkf7vy+MQEm9kHUz+A6P+IrHXQRr4lTY1Q985P4H7lWqDoSQFZxth7Y6JN7hHkaWHfYorG2NMAsAdkeepjSesLPqW9J0Fzi0z13A5rh8GxBtHtBlIDwBoDycDpPkrr8dpiPd1jHIMbr5HMuXsJLZM2WSNHc39JuUAO+4I01IheV4ncA3DnU9QHyMzeY3lp8ROq7CpjgqUC5tndlwAAcXsZTgDSZbK5KvkcAcgZoAGB05coy7gCSYnbmtsUHF7kZJJmlhVsOwLxu4mZcBoDAAHNdRwxZupscHsg5jtry6g+S4KzuBTJmSCIgHnoZj0W5gnELKLSDTrO1mWsBjbQ6+CWTHKXIITRuYyA9oZ2Yb2U94N7xLiJzHd22gVinZOIaQC5rYBc0EtB338guRu+IWuc403V2TuJyz0mD4qZmO0pYc7tN+6ZEfVc3+LkSpGnaxfM9Dtbt1LMWOyktynTUgkSAeStUcXfSd2rTLmiJgHSI28lzrMRa5rSHQ10EE6cgRIO26mOICoO64k7DTn4aKtLFsXHcQOoCqOzae2bDs7QZkSHg8vi/Fc3Z0SKTnkd1x7ukEwe9t+tU66xZ9AjtKLC7dvaMkFkRGUQI8hyCmt+IqbqbnfZ6YylswTBn+HbeeqzhhcVW9CUYvqb3D1vS7O4a6q2nnpaZmjUtMxJHUHZZGI8P1hTa5ppvpaAObUaWg1Ng7XQy0zppCo3fEIqMLeyY2YhzZkAEkjeAJPIK7hvFYoMY00mva0OEPawhxLpk6TpMLeMVVS3MqJrTArmxqUn5qLHEuLXF9LK0iQQczonpvuF0PCTKJFXt3s94WioKjmtzOn7jmuMt0EeMrNocVMrlradGlp3nsLGGDIl47uvdEeq3aN09zgG0KWUklshrZBAjL3eWuvP0TnKKVy5IuEUl+Z0VnjFvTqupsa0uLhDs0h52EOKdfUhUZnq0nGHFxkalgA0Z012BUWE0LhrSRToNNPukOdB0aDu2nouRxv2qZmPZSa1vxguzZwQDDcsiCCNdlvCUJQvp02MqqX8nXPxo0GwKTnBoBe0sgkT8TZOoEgfkq9vc215X+FodTcKjWuEh0tIc5vKDof8AKFxuCcbXN1d0qNN7BncWDPEdxsmSGyJnl0C6u/tbljiTStyGHVwqFp7zRqPdiR3uvJZvJUVfLyNHGDbop4tTtKpq0OxcTRkA9qGNBDSWMZ4APJAjmuArPrW7nta4MLWB7Q3eHOAInmYAJidAtTiS/ubUPdlFVlUsOb4nUywOBa0buBkc+S5y448LQBTbu4Go00w0Qx0inuS4HmSAQjJj7VU/QzlGPJmxcXbqhotvazWUqsElsOeGzBkDn8/RXsGwQtq1DSc/sGvJpuyujM3LkMcnZXGCvP8AG+Kql09rnta0M0a1rQIEyRIGuoVm04zuDVa6o8vEy5pADXS4uggRoofCpRqKJUMdPc9ds8MuKT2upUoewznLRqHAgTJiNPxKtYfYXdN+cu+IPcAMuVuZwzlsbEwJXCYjxvVyBlMdmD3iGO0MyQCD0kD0CfgnEVxWINR7nAA5ddoBJ2/lPyW+FKEKdlShb2Z3lTC6pzGPhJnUchJO/iFsWdzaljS7IHDQ6umYOvj/AHXnWI465sDO9ubQmTBB+LY9CNFn3+PspUsxkjTbeCYn6JWk7iv3NNNqm/2PSsbxi1t6LuxyF72kd2dB4n1Xl9lWDqr3dWO/1akwPULHvOKaT6ZInNMBhzSRG8gQOXNY9pxA5rnFtIatI1rQNfNT2cpS1cvLYNUYqkzfuKWpMwD+vyXK4tRYw914Lp7wnY6cuSuvxio4fs6Yif8AmF30KxKhDnOcQQXGSAD+C1jFrmQ5FzD6r2zrNLN3o1y6DvEbgePgvQ8KP+DI0mT9F55SuDTb7ogZviD2SHAbfU/NatpxPcUmANNoWgR2ZpVgfMlv/wBIcdQJ0dJgdUMc7UTmB5z81fxV4NUriG8Q1SS7sqLc2uhqwfLM5OqcVVSZLWqdA1JIxKVUua6I7sTr1MBNZcOMiDpv+uYVTK4A6xO+sSo2Mgk5/OAtlBGWs0PtJHIjyBTe3HM/NU3VPFyDn9ZKFBCeQ0GvZvooBiIaDBPPaVVDQeSaR4BUoLqS8jJe3B5fNb9/wyaNtbXDqtN7bluZrGy1wjcEneDpK5h7mjkFYFzUc1jcxDWyGA7NkyY9U3F9BqaOlt6lV/dZlIaJ+MTpudtdAFBTxp1OROsyPAhHB7+vScHMcyRInIdjIMmYUVa8c4kZWGOYn+6x0bmuoVxjbn/tDngQJc4wOg6eSNvibezeNpLYE7wTKyq9Ug6tHz/somlpnun5/wBlp2aonUzbbeN6ovugRoSsIkDZv/d/ZPNY/uAJdkg1HZ8GXVFlQ5s5e6BORpYG/u6nWTGkcl3+KYvF00tbUaIb3C1mbQcg3ReIUrstPdEfL9cgrlLGqoIIAkbHnPVZ5MWpNeJcZ0z1vj7jgstq9JjKtN9y7LLwxpbTLG55aRJloIkRGYdNfHPtEka7uJV25vqt3X7W5Y6s6Mmj20tNYAytjn0THYbrDaTgQdjWBIPQpxnGGz+3uLs3Ldff2K1rdljmOaYc10gjqDIj5Be6YTxV9ssa1UCsTkb2sOoODKjREuGYGHZJEDnt18ao2AAM2xcRqCLvJH+UtOZVqGK17dtSnTljKuXtG6ODshloJIkekSpk1l2XT814PwY1Fw3f39j1y0xM1MNrkszOFTO12elpliQGF2eYzagfReR4hXa+o40g5pf8WaCZjZuu3yTv9pKwpOpAUwxxl3uaRdPg8tzDyBWS65PQLaMKIlKyY0SDujTcGndV/tR5gKPMSdAFppI5HQV8Ua7boPoJUNDFntd3CQfA6+iyHExoAPT+pTreq9urYnxEpaEPUzq6FxXuDLaVVx0b3WTqNN/RV7h1XVtRroBLS1zNuoj5qlZYxdM+CqGc9W0xr6tKzr69qVHE1KrnE7mY166QpUCtR0l1wzTbh77xleSyoymaXZvAl5EjM7QkAgwDMLmG3ESJCrdq4CJ06Sk2t1CvQZuRM+5nQb+B5eacy+gzBUbXg7DVOnwQ0vAnUySndeBOn4ndWaFUnkB5uVLToEWFu2WP11UOKZSmXK9Y7Z2jTkCVfdhzBHvXGQDILI1HLQrFNuw9fn/VH7Izqf8ASkkl/RWohL+o+aGZNe4TukQYnSD81tRkSz0/XomGpG5QewAAzM8k0RH6lFDUWOLzGg8EqIzOAJ3PJCq4T3ZjlKbSdDh5p0PSrLdxbCnMdf1qo6TlNiT9VRBSW6K5HVUIDRA3GqrXdxOg/EfSEqNSabfJV6laViluW2Varv1CDPOPRKoUKEE69FoQEnxTMylIUT9EDCFKx8dPVVe1hA1df6JOFlJm7Z1hI73PlvPmte4c6R3X5RJcS1sHxLid1yD7rMILR56f0Xc4fbUzYU6za1UPeYdTLjBLXuBPeBGWWNjVefxMVjqT6ujswTcu6im6oC2QR4y7X5cwsW9fJWldszEy0NPOGu58zKzLj6fkjCkPM2zPqjVQuCs1XKtUC9CLOJjCEWISiwqxFjPO6NEaqNzYU1AJEl+kwnTLOnXVV7u3HJsfOfkrFF5B39NJT60Hl+SkZilgCYWK3cwo7dhdMclYit2aAcQrNXTSCD4qBrZMICkw5yNx+uqReE0uHOfmrFOmwtJdpO2k8ttB1RROnwIg5ODvL5pttRzSJgjbxUT3a6o0k0yNGdE1JWOxxfoB0SY6E1JAWOe6SgCgkgLLN7UkjyCrygkhKhtmxZ1fdqv2mpTLepFM+aiY7VZ1zKJajkLV3e9FHUKbQd3gnWwF8qrWep6zoVF7kkgCSlKZKUqxWPBXoXDdVrsJLXF3cquaBkaR3ix2jokEZyYJC87BXfcB12/Y7hjhPvGuy5yNw2CWbH4TB6hef8SX4Sfg17HVwj/EoPtDxPs69NjGgg0GOzFuUmXPjQAaAAbiVxj78ncfIrc9o1xnv3R92nTb8ZefgzauPPvLlpVcDiisEHXRCz5Ja2ix9oTTUlQyhK7dKOfUSOKDHapsoSnQrLlR8J1u7NsqlV0qxYHUpVsBp0NOaRq6FQGpBULqvdPmoooguaklOsa2UmVVe5NlaVsTZPdVszk+jWy0z4mFURzaR6ooViJUj6ndaFEknQrJ7eoAHeShlBJFBYkkkkAJJJJMQkkkkhiSSSQBNS+E+aazdJJT4lDqqZS3CKSa5B1LFzsqpSSSiNgSCKSokS7Dgj9hc/zUfpUSSXHx/wBB/p6o6uE+qv19Cj7Qf+JV/wDp/wDhprnEklpwn0Mf+q9DLN9SXm/UCKSS6DICKSSAC5WLHcopJPkPqSv+JQVdvVFJShlZApJKyGBJJJMQEUkkCEkkkg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data:image/jpeg;base64,/9j/4AAQSkZJRgABAQAAAQABAAD/2wCEAAkGBxQTEhUUEhQWFhUXGRgaGRgYGRsbGBwYFxoYHRgcIRoaHCggHxwlHBoaITEhJSkrLi4uHB8zODMsNygtLisBCgoKDg0OGxAQGiwkHyQsLCwsLCwsLCwsLCwsLCwsLCwsLCwsLCwsLCwsLCwsLCwsNCwsLCwsLCwsLCwsLCwsLP/AABEIAMIBAwMBIgACEQEDEQH/xAAbAAACAwEBAQAAAAAAAAAAAAAEBQIDBgABB//EAEQQAAECBAQEAwYDBgMHBQEAAAECEQADITEEEkFRBSJhcROBkQYyobHB8EJS0RQVI3Lh8VNiwiQzgpKistIWRGNz4kP/xAAZAQADAQEBAAAAAAAAAAAAAAAAAQIDBAX/xAAuEQACAgICAQMACAcAAAAAAAAAAQIRAyESMVETMkEEInGBkbHB0RQjM0JhofD/2gAMAwEAAhEDEQA/APuMdHR0AHR0dHQAdHR0eQAex0eR7AB0dHkdAB7HR5HQAex0eR0AHsJ1e0kkTPD5nzZbUd233hvHzCcr/aj/APcf++NIRT7IlKj6hHRF48eM6KsnHRW5jnMOgssjx4rzGPMxgoVlrxzxTmjs0PiFlpMRJioqjwqgoVlrx4TFWaPM0OgLCYiYgVRArhiLCYgTECuKyuGItjyKc8dDEGK4jLAJe0RTxSWQCDQxg18RoWKK9fWKhxKgSFJYdyfgIPTQ+bPoX7zRvEVcUQBvGFTiTcrFbBtu8WKnlqFLm9BBwQcmbQ8VTt5xw4qmMamaSPeOjuQ/wDxATBcr6+9b5QcEHJmxXxgDSn9Y5XGU7GMnn2Vubk2iJnCxKj2H0NdXg4xC2a798DaIHjiaUv1EZaYsH3CSG1BBvWjmKVzVEsx7dTBxiFyNVN42bBh16xT+9lAEZnJsdozcxTXVWt6B9b6RUrHJairffWHURWzVfvc/mqB9mIp45mssUu14yhxuyi+zX84rw6gHLKSDrf5wVEVs1y+NMRzWctX0MYifPecpW8wn/qeDHF6k79KQLMkgkcqgTXbzrFKkGzb/APqBrkfWJJ48DSMUZgHMy8o7b/zR7IxBYVVy1D3I6121hUg2a6b7REMybkitLeUD4zjxWgo90ml9e/lGc8UkfmBc1bXYxPCkFRJUQK3vXqTpAqDZo8LxrIkI2B+ffrHg9pnVlDA9tozs2fzMhROWjvUuO0AftCQoEOVB/wCtjs8OkGzZ/wDqBW1e39YmOMzGJyikYZOPUpVXuwuB8q9ov/aQFF0n6QUvAbNhM46oCoA+7RFPHlbD0LerxkTiHSHpagP0j1GKJDJU4Bs9nfyEFINmtXx8/lHxiC/aA0ZLdWJpGSVxEmikMBYg36f1icvEh2LuNi8GvAb8mql+0DDmHnb6ROXx4H8B8i/0jOqmywkklRBFH+VNOsQONATyhqMauT6/Yha8Bs0OI9pJaQ+VVX20846Rx+WpLsoVN23jLzcUhi4ctQFiQdfvpFUqaSMtmCiNH5nsda/CDQ6ZsP3zK3PpHRjUS5hD55Y6FSQflHQ/qk0yOFxqVKZRmZiaKFf9Qb0gvDFDuZx7KUwYNsu/lCyfgVBYzkFINWQEnscp6GL0cHQpeuqglSkigdwXI2jKzSg6bNw2YCWrMo0cktms4LCh6wMlZzcxRqAAc1uqYirh0oqDoGYUYZQAd+VVa6xdjcIiWCyEpDXUpiQ5dubmI2DtaDkFEkLR7pUO+YAdAP1MXypaFAZp4IF6lvKv20K5WFMxvDKXJZKT75N6DXX0i+fh50tIMxFASliPO5DNV6bw7Cgs4tKU5Ukk7BQPo6TWIpxqSGKFJoXUz3vUiAf29JQ5UsKGgoPgQwDCAJ/ESfeV2ObzuepJgsQ6XikJLMGY1ILAgHrr9YjLxxDlKmI91SeXzqCSfMd4RYrFrmB1USG5rP5RCSlSuVDqDhyEkuTQM0JOxDheKWr3lgi/4QSX3v8AOLZeKDMe7gJP36wqHC5gSSrMDdizgakglx2Z4iMKXNSMrAuUgOYdjGq5wLty+hc22jpUwM5bNu7+lvlCCYSmys3Vhp2NfMCIy56hq/kPoYYGqGRgAuvq3T+lYqnT0nVblgaAilm5vh0hbgF5gcy8igaOOUd+amu9jZo6fgpomFC5ktBuMxLfAbVrC+0N/ATiVg1zEEk1yjZ2p2+MWSGDnM5AQewId/p3MBJ4Ys5nxEvlBJZ3oPwhg/kYrwkpU0kIWJbJA56BSQzEl/etSIfdoKYxm4utksfWvWnwiInIUWUWH/F8nGsLFcKW2fxpCrtzMf8AlLF+kFSeBTTK8UrGXTIygfN2p0/pF8kFMMxgDFUsuzlRBUk22UG9DpFfOC5kTTsQFJ03yQFhOIJSFCaFZSVCxYsN/O0WTeLickJW6UJPLlNetCHhOVAWTMUU5QpCkCwBfo/4RVoulzpcxSAFFJNCTpbYV1rAUuXny+GkFNWcklxSoI5Sb6XpFmJ4WsBJJAKnygVNntQu+l4huSeh0w7FDIpRWVFIpRnu2aosSLfOA0LYKKQW3IoHNfO4hanHeFmQQlQLUAKqjVrUex3h/wAD4vKUgiZLTnSEs41aoHVtofPyAN4gKU5W6kl3pzUI+rRCacoBDAGrClnFhsx9INxKyZiyhgl8pGzNUdH07Xhf4uYlwjlLE7Hv5aRfKwohMxBZ8oJdgxJZyQAxrFsyc2XQsD5EOA4MVSZYLAIoTdJUR82iBws1LOFG+lG0d6QWFFCMQMwDCtza4MFy8QpPulxZmeIIlF+aYEitSn8r6kdAHBo8HYfhnjIPOU5X94AO2+Yvfrp1h8kKhanETNFN5P8AWOioYtP+ID5kfCOhUVY4lycqDlUQn+V3cPpV28qGBhIZRKSFkZQ5INdGD0Y/KFKmBGVwdQQo1DF2ysdq2glWOUQ5CakVDJU4GxZtTtCAcrmeGEq8XmehKAACpwX39D8YoGJnFQ/iJp+EhYDMBXKMzP1u+8Kkz5hNFtShDEvSjhmvcQT+3oSmr5/6kAPt2G/krGEycWVVm5Q2jPTQDMXDd/nFCJssllID6czB+pNANdNY6RkBClTFODbwgpNGCbkP/SCJvFEkVE9rZAoJSWD2bWg+pgERlcJSUeIsTMqq/wAMAhutX20FxE8DMTKYplpI1JS5D7HOfLTpAmI4gCWCEjyBuzuLUr9iKsNOJJZ1KLMkOSa7QmNDGfxZZUWUQD67aj5NASMTNUspQqYOxZLN3s0X8O4QsqKpwyp0Dk2qXyinrvFPEpssUTLlZd2GY13SSw2q8AmU4rlH8RWY6MtKreVNbwPhVzFgeGmadwhJU1aUAoDC+djHT7pGwJr2baJYDELRmVmyqUGZyKONvv1iXIkK/aDsT5D9I5C5hLCUS7AZWJc6UN484fJVOWUy08w7nSgYXc6xoMF7I4lU3nTlQE+/QFyLM7v3peI5SGoti7DS5z5kyl/zJQTVJapZtIrxWKMwhU11KsSamkecSwysOvIrOlTMp2a5IIy6N91itGJSlPiVcrOqUpKSLVq4LwPK18DqjycnK3KAfL9YisqcBSTYFmFrRseAcelKlJSqVQDmUpiMwtuTQ7aQUnjMolQXJBexUgZSbDrYJu0HrxXf5jpeTB+IjYQTL4hMSChJVlZsoBZqN6fUxpuOlKkypiUBIUCGCbEG1H3jI4t0k5UlTgE91V10d71ifXUnVCaosxeLnGXkCDkcEDJyi4uR1uTVgNA1SmyBpQzMXoDUv9G7N6z4EsqnBKxmlsrxAkhwFUBZxQHKXiS+H4vMoJkrWlKiMyUEg5Sx0fSG5TvQqYKmYRZDV2FHbXf9DB0qQZsxKQvnYMWpy1DF3pCqfiClwtRSQSCGYuC1Qeoivh3E/CnSpqElTKdV3I1A0dnio5JPsQ4xiZuUpUSoDQgVergvrBHAUBaFEghiA7MQzMLOxcgtSLsFxBOKXlZTATFBDgHMSnUfdBSGOIkiURlUsWNSSWDFmVoK7Q7voutgC8IwJJoADmepUGajWvSlqWivCkJLKBUVAHmCgDWrMCq71t2iGOnEhNmKk+7qK1qHGzQxkLSEJK08wAYhIP4TfrTUNWGn5GSkKlgLKpYAKkgNmsM1ed3I6QPjVDIZgyBKSakHMt2skZqAuPWJcQxiJQRnBmJYlggAAi4Ll9NegYs8KMXxCUsMlE1NSwUBlIdq1pr09YtX2hBKp6mIygpIbKkEhgKEDQ9Wc12ipU8o/Dle4rUFutGBNusFy+K5wWTyBKSxBYPYOaHmLmhENMFik/skyYycyJjJLaMksdxehh3fwITJxRUHIQPLam8dElKBLkB/5U/VMdFCJTcFJCMwmB3UGyjR2228oqmTZYUJaFgE6qUlCR1sOusRxGeQplAEKBPIPEqz2cJLFnuKwPj8enKAVJWt1ZpfhIQAXDupFAGGl4zRQSnDS3yqnIWagZFpqpqOHHLq5I9YkJcxCQlMxEoguS7kJykuyQSQ1Sw1DwAjFkpBIlFKwS4GZSBYJtS5IIvvAaVAUzGh6PVukDQWM5uJxCy0yaDlcgpDOCOgHqT5QHicSBU2oK+bfCBBikhRrWvfV47Aypk0lakKKQ5HKSlhu1PiNYTaFZbISqYrIggOHKlFmHzetoZ4bgstLqVOILVIoABU0Dn4RKTxmagZU5EizCWRZ60XdqdoB4jjyaqqpmDU02FAIe/IaPMROlheXOohrqcORem1Na9oBXiHob/l+7wKqcSzgE/IdP1itKjmIS4O/T71iZSvSJCpQynKaqbuPL9YKVNOVPMUgPVIcUv1JqNYWTcXlASRe5BinDlQLHMUEsoC5H6kRnwvsZsvZriaJcwCXLzqJcFIIm12qRYGja3jSS/b1KStpcxaQQAczkBuZwBcHbcR87mkypyVykrSEkFFRoaPS+4izjZIOdIATMJVyuwpUbf2ibutlKVIt4lxKYqcqZNJJXUE1qdE1oAKN2gpU1SU5WDHpyh9TWlSesJ+FAzVhNwxUXswI+rCH0nKClKw7qr4QAL3omxsN9YidckhdjxEtAAEtSQMifdzNUqP4i/9o9BNOY071hinE4Uk5pc0tlFGSKJpyUCT2iXiYT/Dn/8AMn9Y5MiuTdoHEGnynwSzcyVqO5AuddlfCMZiMUTYENqQRtuG+MfSeGqkL8WUhMznS6gsg0IIo0fODychlAkkuEgBujVUT2jaKWmOS0hXw/FmVPROCQtIJdLgAg+8kuLEEjzjfezXtWFrUhSAamYVmhCCoCqWqEApF7A7NHzfDol+KETBNy5y4TlCsozUc6203hhhZQkELkLmJmAs5AIyVzJNS4omh69I6ZVW2KLo94ljHxExc5Sc+ZQOVmu2gbQekQnY9xlLsK1d4GXmNS4YuRQBnF/MwO8wBRYKSos7gnsw0rtp2hcbEw/A8QVLaZJJSqw+r7w/w/tJnD+6pKferRbrHKbipFRGCRilPlu2wqG2aHOcZRQWZviKdaQ5LgCZpMBhFzUKWZqkoe5W7kJNCbANqTciLCtSOUrSoMWTQqIpW7jyBij2X4qlOWQpQSVHUOCSQ4YW0rSNLjcfLlzJgyIUiXQoAyE86kkt7p0ejFhFqSkWjL42ak5RUOnMRsSSCPpDDhBk+F/FTnCSSTna1WpV7ONh3gbiWJkzQD4S0KqKFDAdgANfnGf4WpSETVLSrLmAdjeyua1i94PrWBo1SJlkBKsyXLlIok2uHuLUBIGkWyxOTJyJloUhSs/KpbqooAtlLeVKWgeVxUCXNRLWGIylJ2c+tCIowClKSpRWU5bMTU1P5m/EbkXEUpAcZE3ZIqaOr/xjofYWaAkBSwDV82IANzoU0jorkxUYKVhyTzHQhyknQWc6F2PWCpMkJF9Kg2d3HKDWjwnlcRBVYvv5fCGkqYCTUAN3IbpFylSsgmtdnJADsPI7QKZx/CHGpdvsU0i2cJZustsBe94GxCTlOWYCNmYgC4uaUtHNLMnpDGHCZEjPmnvewNST1zW+3jSzePykZZac65NikkJA2IAqGOsfN1TjTpaDJsxROYFIF/LqGhPl5CxxxTiKZiwqWkJy0YABwdTufOFCsSWAJqfsCLErWFABLBTm1+sEyMGVrAUCkOAVHvqNe4gUq7DspkYUqfyd+UV0B27QeMKbKKEjQlQ2oe1YX4xSkzVoze6SkuSPdLW8oFBK1nKHGv28FSe70NDPESZYTzTkEWZIfzAizBY+SgMQVkkKzZGUCkEXd2aAUYItVDnWrem5hhNRLCckoISXAzcylki4qWEZyaapsVlWFxyypgCp/M+gNbfCGMjiZWSkOki2UD4v99oWowZSsKTncGmXl9bXc1GkXrQs0UGCveJUKsaA1cxDWMNFycPnUszeVVuZPMa3I/vEESleIGlhLe6Ut2FrROXJDCgUelWfYvtDX2ekJM4tNMpQykJIPMzk1dqjSDHJchpWxphWY5iSrNUu9QkPeL0lP+YekQklOWpX7yrgb97RM5Xur0H6xxPbGgnhk0JnoYkZkqTer3DA0+xCT2qwyUYhYyl1HMC35q3I3ceUMUrSlSFAr5Vglkivxt1i327wQV4ayHNUkkM+oND/ADRtD27KrRgMVjFyqol5Q+4NavVBo8Uo4spRZUpwrUOPm4hosZAfDASuhoQl2BTrsCYHkomIPKlVBdJoXvQKDm92FY1jLG11sz0D4XiKZc0TAJ5AukZCCkhiCSGLvtShgda5Cn5ZpDflCTU090ZdPNoNWQElKklKmeo5SdyljmO9YGxiFFYKMgAHOkWf0dya2jVSS6YWeDBoSjlmhKlGomJAI6OkmKJWFUSkJWFgDmyvXzIHSJYvB5l5gBl5SQT2fbV4jPlpXmCQUBnsXp7opu7aQ035A9JUFFLFCqEEiw3G56wUvisxRUVLK3AcKAOYioYtQ1+MJ1Jmp5FkmlnCj0bWDp2DUZY/CS1BUgUofWBvi+wDsfjjKACQHLOzXelrj9IKw/HVqSAuWMpSANCT/wAT003a0KJjqc0VmcBgD3L6awFPC1LCUJUTYa9L28+sJN/DAazxLz5paSghNagpNQ4pbz2hngJ3IxAfMkntTrR2IhBL4apJOaakUqEursNI5UggUmp6O4Jv5CH63+RpmxwmLIQOZQ6XvXUR0Z/BcSCpaSpSQWY11FDr0jo0NLQml8KU7kpTsK23bTzgk4dSUGwtrdtIDn4tRJL60+/u0MpWJUkZlg5q3jOcslGQHLlrJcpU3paC0YbKxzJIIcgadK63gJOPVmuLwxVOHLlKiXDjLZ7tTekJ8/AIJCpAWhIw7y0JZSnZa1P7z3TtlHm9oTI5poypLXIvb6WFY0U/haglK7N7z3ZXukaHqLj5L1ywgkMXUXfXpBzl0NniMWpzQ7O1vOKJ+LO9Pv4xctxlBLuA4Y0Cra6j5wx4bIl1UvKhH4VMFF3S/IS7gH6QRx76BICkJzkkoJUWzOOlDXQtBHh+66gHFAkOxGxO0azgXCcNMWCJ+fLUJU6VCtw6ny3oN4fYrBoy5Jc1EkAOvKlIcEMS7hqaw3jK4o+ZpYpzpS4SfeXZ9qnK5NfKBf36Ulky0hiapoS/UCsbZPsjJzFUzEIUm4AWkEihqCTRjAHEuEycOc0pEtbAOc4WoktaWkgsN31gWOL12S0ZmbNmpqkKUlieYmwd6A9qwErGTS2gOydo1gTMxHKmSUOMviBMxAOrE52by184olex8+v8NIbXMD8nMXHEv7qChQqQ8shc51FKSk5ipILPlUzsWpa/rDX2RSUlIKATzV5nBIOU0NbW1h4j2FKRmmTUpDGwLf8AMSOmkE8OwWHkLC/2jOQ/5Vb3Z+4hy4JVYytcqamWCmTNVemQlVf6xcmTNyv4MzSmUg6fflDc8dlf4vwjz9+Sv8avaOT0YeStCudIXlU8uZvRJemgYQx9opSp/D1pAJmZKA0LimvnEjx+X/jJ+ETl8ZQoFlyzTUgW6uIqGOMemNNHxmXiZqA2ZQIehJI7ERKTxCYxLJLXoxr/ACsY+jTfY+XNOZPKNcozJ8nPweFGM9i75Fj0y/Ux0uEJEcTNI4+wIUlQpYEKHxY/GIr9oJZp4Th3sGp0MFYn2ZnyzmCSWrTmf0r8IpEtEya8+SSs/kcW3Rr1qIn+Hj8L/ZNFispD5im7gKdJY3JY9mjxcwBNcpBclhzEaAXpb0eH0vgGFmoeStQU1QoOzMWymoqLgmHEvDqwwHiIM1LJQPElS8oewKs5WkNuDE+iVxRiMOJYeYkVSAwexILfB4FXMNVLVUuwHzeNDxXEYFRUUyJ8o1cBKWchrFTjsCIzuMwwWpJzpZqi5SGBFg2rNo0HptbYnEsGMQhASkPd9anvam28RxnEshyoDWfTb5M0Qw8lPiMeZAc1BrSop2vFypKErSUu4L5qk1enbSsRKMU/IhfPxxV/feB1zi2rWG3lDeTJC6sOalRpY2FREMdJSzFVAwA0DQKS6oQXgMLKMtJPhqJDklJev6WjoASkD8T9gGjodvyVZdLlJmpOYZKuNz1Y0ZzE8TKS6WQpaEjKciySW1JEshJPYiE2JxpUmruLVsKOIJ4bhpqkqABahr9N76RceUVbALRwZ0mcEzEywpmJGYhxTNlu1Xyt0iqZiUvyOkCznmHcgV9IExGIKTlA9bxEEAlnKutfhvF3fYjSYrHlMiVLUSlTlWUpYdC+r/SNFhMWE4EJUFBaivmyig/DzF2BzPvTq8YWRMXlBAJdRex2+EaSROy4XnWoqUtjLBLhCaAvqLUiZNRLQSuVJ5PBzZyU5ysJyPqzVZ4cYjCYaWcmI8SWsA8qMhTcsQVKdmFjGRTimdDUfa3WtI1vs17TJTllzWy2C7gbOTELK09oS7pkpPEcPKUnwSUpFVEoTnUxogEKU7m/u2DG8e4z2kwJUTMkzM7M+RDlJDM+fYwl9opSkzlgBKkLLpYjKfOwIfpeF+G4guUo5VCimUkgUb8IcQ/VfbQdFXtBjCicFS0hMuYhKkJFU5SLWYEMQRoXiGE9okpIJGVQcAgCmlDBHEuMLm5UqCSE8xlrQnLVxqARfSEpwiFLS/8ADBpmDqS+hA97yc+UKoT30xfYazh3tSxpNzf5V/b9I0eH9rUOFeG4/m+VI+UzMHkIC8pf8igb77HVjeNFKmArCUsUi7EOEi1OsZzUoe1j2jYcV4lLxcxIAUlRGUBTFL1a2p7bRbhuGrlkf7PLWwu66+RIr+pjP4BaFYjDpS6CZormJoAVai9BG+xMvKkrC1lg7CpOzV1hY0pK5abKSbAEzX/9j55zpTaKyaE/sZAZ/e70tfpDQ4dWk31zQuVwl1+MSnxAwBzLerMGFOkbKK8/l+wuB5LWB/7N/wDjhXijnWwwjM91Ky+oFfJrw9Mksf4gtYZn/FS3+UxJWCLOF7GoNRR9bhz6QuEfP5fsNQaEGBUMKULmKKXzOEAu2xdh51izHe1UgqPKodaB+t/hEPazDoypUlTsWNbOAUuxo4eMXj8qUlZSFZbihYakA9Now5uEuMeiW2nRqMdxyXldJr/mpSM9iPaVKCWmly4ZD60IcG2jPGd/YVTpgXkXkmVSVUS1LHUXNNvSnD8FmEsQ1nBZxQ70B/URvw5blL9A2w2bxuZMWJcoZSpWUbuS3YRuMLw6YlRmK8MEA5lBc1vdFSkFycxekZTh65cggoly86VE51usioYAOGI3DdocYj2lmKSpKvDSS4NKEU0r6w1OOP2oFQxw89AOVUyUQDnCcs5IzVqeU1LkOdzvA/F+E+ME8oSrLzlB1AOUAEZVB9SxaEaZJKmloUpRFVMXyn8qTcdnMfTeGeCrD5xK90AAZsxOg1BfoQOkV6r7aKSs+Vy8KrxkS1Ay0OGKgpqVrkSTXtWGPEsNKQpSxMlKJoEpEx6C7qlJS3Qf2jx2flWVKUxNksadPvpEuApT4ik4iSGVLKkqbMUlnFUuwrbQxmpKutCS3QkJ5xlzagtYPFa5PvFRozaGgLaa9IqxE3KtQAZIdr69tWiLNU0BLly1hsB6wUySs4bYrPV0j4Gojor8GYquZn0f+kexXJ+QsbcJxEkhQxGHEwFDJUhTLSrmINxmJJEOZ+EkS5SpkiYlaQoNLLpmgFtPxN06xhpiVUBNq0+f3tFycVmYOzfI6xc4chjbDk1QVAJJLuK1agi+bwyVMDoUQRq4I8z+kXpxOHOECyhPjpLFxe9fgIATlIzJOUVoz2uf6RhNSu06B6L5WFXKQRmzXICSWBOrG8LsJiVonJKq1sbH7ENJEqYoZkLfuAPrE51EnxSFJ2Atto79Q0Qs1NqWxWDcTUkKWOYG3MKf9Oj0F4nwuaykqSCUAjlUKHpeLpZClIUJi0ZQEgZj7osLuIPwKULm5itSWqCgOnuz+dN4fqKuh2rAv24JdJcIBcguXJ2pE8QtKynM5ILhjUbF7+rtBPFsBPL5Uy50tLkZAM1d0e8/k1Izs5QSCmqVqoQoMwpTp/aKik1cWA2MggEJUFBwVuKt+UPf+8BqVlBJQxskBxffSBJc1SRkCnAqTYHcV0/WC0YpYU6kjIKBzU2AAdzavrD4O9iLJWFWo5UpzZQFLFwBQvme4/XaCOGYJaVTfEzIJahFWLmxrZqx7g0D3i6asBZRZt2ofO8M8aEFRUgqIUEGpsyQ1dP0iJSVUOlQq4kj+IkO9CaUaobX7rDqXjlTJSEqKgUMHBIfKQUmmop6CEJU81eoGUP6n6w0kg5U5Tqcz6hiGG2npBmdYUJukPDjpiCR4swtup+9xF6eNzB+JRO5I/8AGF2LPOv+Y/OKwY4FkkiebT0NJnG5h18wz+rRTMxihNRMKlEgU5izEgmlrpGmkBNEsWo5EZWuQX2CnPmyopZJN7ZXNvs1PtHw8qkqWnQAnrRge4BVHyk8WALChcipo7/rq0fYeFzguXzJUc0tIId0lPuqLNQh6jWPkfGOBDDzVouUqNdGJ5fhXzjujBSezTIr2WYziM1IAWpPhkNysQ7hnBHfpEUzzMSohK1FnauUD6QznrSpICrKSNWZw4ggcIV4AnBLoTY5hma4YmwcnzicbVU0SlZnsLnUWUTLDbFQJ0FLPS8OF4CWpOoY1dlKrstNCKWaLMPN5WKMlicwoUqsX6sfSFfHcT4RyJWCxIYHTSNL3pB0NE44Sk5UAAG4oytAQCGBvUGF546EAhK18xrzGh7d/pCyXjzlOVjowfOD+ZJ+B6PCtSS5zcor/aGoX2Jsd4zGhVVkLNWDkt/mdmNGDV8olwbGLkySpEwgTMwL2yg1DdTr3iHBghZmIDJGVjQVBob2PaD1YWWUoBqAkJH4QQPxEA3Jq71vEvJCKpgmL8NxQrzIUxSaskMqh0Z7Uj2Zg1EDldrZ2r3av30gz9lCfclsDTlAr8jFM5E00bILZlVFOgBp5iI9S/bpBfwJ1YBRNUJJ3f8AraPYrn4ReYusHrmu4oY6OhcvP/fiOmDS6JdZO1PWPcAgGYl7OHPR6iguQ8EJ8NZX4iSkAEgpHLmNgxNtKVgaVmd01V0v8I1QDyfiAORJDOR+h+XxihcoNy+7X1/v84WYuUqWeYMTXtFuDxIZtSa/YFrxCiqtBaZH+IitRtDHD8WUkZVpAJHvMxrqd4rl4sFRzMWtR6eekCYxOY5gXqadoiUIz1JEj4eEvKVGvcB2+Q1gwygQwUoDRiBGUk4RRRmcC7DUtfp/aPMNxJaKAuNjWM3h+IsDWKxi0qGoehF/7wv9oXmKC1hyQ2YrrSg16iI4bGImJ56VYN5eUNMMsEMSCGYChJ/pGK/lvrYA3B+CyZsp/FUmYFWZRSQN+X5QtmcMm5iCRepBrfUXasaaXNGlITYzhazNK0kVLu9rPTeLjmbe9A2EYyZNzsEoUVqKeUFiokUBNSCTvrB8xDbAClw1NhSBsVOSoS1FwkOoaDO7fLKXimdjEZVNWh1ILxnkvSQyiRUqU91K+BYfKHWFAdCXD0t3D/OEeE9wAV/XWHuBkDxZZbmBAB6OHEafS6UIpikXzFOpR3J+cePEJZinGoUVcq1JoLJSRruDWOLFj5urohKwxjFh/wB3X8Kv+4f/AIgbD5ggAkk7kAE1OggjDpzJmJNmBP8AzBP+qCUeMqKrdGt9kVFcgBKkhiquuUhwQdnIPl1hH7dSwFy1AhlJuKggW8q3g72NUJWZH4QkEDoHDehjz2+QkIlzBZj5ChF7XNP0jp7gjd+w+acUmry55UxJy+8AQ4BIALHrDfg61zcOlJW6OYzM60hAUoFjk94BtRevaAJ3FZKkqSpQqGPz+dfKEuNIlLSUFQSaFnqxa/20a41apqmZJ0OMVKXJAlCaJiMxP8MlQqWcAtWApmEMyb4eRcwimf1u4ZtoukrkoLHOXNySBTs3yhvNUtSQEEJcC7DT1hPI10vxHYuHCEykpD8xqqulKABqU/vE5ikDmyZgb7EatT1+26bhTosqUKURQ+b1vTuN4Cxc0+6SGBDvQhu9uwiUpS7ZNB6p6UJIQlMsKZ0gJqTSvlpFUzEgqooA6foRY9mhRi8YCd0j17wDNnvYn6xosFgPZ2MWhJTm5asNW/NCyVjQlBzuskmpd20Bq0U/vBRud4Hw4CnzZsidBuRvYWjTHjpbGgv9kWqoUADUDaPI5U7qbC77dA0dG1AP+Nyi0vDZlASwQlw5Vn5iot+GjA9N4VYeQlOdKApSwzsQn4tQfpDzDygSCAVKYi5JyipbYamA8FPZRW4Xm8g+jAM7dTHG8knaXSE22wHjmME9QeVkKAAVBySwAdRJY94q8CVktUCjEOrveGeJmLWGBe1LU6d6NHYr2TnJS8wmpDAF7glt3vRtDG2OSaSspWxRNl5mMpB2Z3OvraLMLhvwkqSurgW16Q6wnsfMTkVMWEJUpmPvM7e6aa/AwkmylyVLYhQBIJBejt84t70mDTRZPw5AAz5md/Umg7RV4MtRdBp/md33p9YBTOIU71h/K9nVTUheHOckOZZosdtx2h+3sSBv3SoAFCgss5SLirNW/l1ijFomIIzJKVbuRtBOGlFJUJpKMrguOYEXiMjFy/ESypjAi5oW1I+LQrTY9ML4Ti1lws/hJGZ+ZgmlA7sXhpgphPMUkDQE3NdjpGp4ThMNPQgNKK0Z6JZsqyaEM5BBt3jPccxEsrCQABLSAOYtYO/mdY5MsFLpUypQpWVpwSpxyiUWSKswpVm9NdozvEsDMlrCcsxIJYZkkPRO/eNdwnj3gAeGgEK94F6lzVor4tx04rlUlNC6W00NTWKxSSaiL6tCvDSwCnuHbyeNJhuISlzSESkhSWfmVTKM3xFIS4DCuu9gpXoC3xaD8CgBaiwfIuvZCm+cH0qdSSE5NNF6ZssqUfCYFmGY8rM7U1b4wQnGSs4/gOjKxTnPvAvmdntRnaF9rx6DHF6kiObGf7bh6/7MGP8A8ith07+sSw+JklZbDs6TTxCfdBO1Ca26QqzQRgVjxE7ZgPIlj8DDU2OMnY04Ljpa56UoSULBKScxU2ZLhwqCvbwLXhPBCD4mQK5Ry05VM1ru20Z/C/w5oWkALcV6iz9o+k4qXnlktzZVDdiRUAx045WjeL5LZ8PHs7JBrnpd1BqfGL8fhUTsxzMHzHKAEgly1qQXjEJeocka7bt5QFi5oynw8zj8KQwNKO2rNWJ5zb7OfZfg/ZGZNSFmYPDDAOoAsGZLjd6esDTpQJPhqVLpUqIUKAg1SCq7af0s4fjpkyQtTLCFLASOYpUpAL+6GNwLfKEGLxys1HBSdz8o6YqT0y9UNEzZuHmFlHmA5kE5XoRfzobEnzDlTQudMMwkuh6iruCb63iyRO8SWAFBKknVRIKS7U3cteEsyYpEwqUkpPo+/lG0Y2hnYqYHDHN92ihU5/qd4liw5zAMk6iz/rWOmygL7aRapEk5KUke/lPw7xbjphSMjjqwYE/WhEBoZjeux+dKwbjsP/ClqSSQ1eh+/kIXT2BVIlEpBzgdCY9gMJMdDoBth+KKQDlJqCD2+o6RbOlqQmugCqWYkM7a9XhG8MJmJWrIXJIGX0730iHjVgFYbiSkTAVPQuQ9bg3I6R9d9m+NpxcuZMKAgpJDAkgkMQcruSC0fF5WEN1lhG/9m+OycLKJkAqVMZyugCg7sLm94yywjFWXjlxAfbiViVYhTJUEBRKa6G3w+sLMB7NT5mfMtKDlc5lAPZh5vGl4hxJU1CDOW4DMQQkaC407wCvHy0KIJB6JIc/ChiFmbVRiJu3Zljw+WksZjnVhGz4HMwuGRLmLRMEz8KiSGTXN+LUdKQAjCS5pK8hS51oS16EbwVi0PmCyPDKWPcuL6XhZMzbolNpjb2mxGDxGEOJdRr4YykAlTglJLHQA/KPmOFScwys9qx9O4VwaUnhuISxKVLBqXLshiIxeH4WtBKstA9aH4XhxypJ0VN/JStU6UplOmujsexieJ4wrMXSLl937tDvh2O8SXzDNlLVsz0vAc7BySVFlXJdy+tQD90ifWTdTRFksPhAzzDzECh+xVi0G8G4LNmzVKlpQEpQkE5mSWse7BzABxIIe4/UCNH7OcUSMJPqcyZgy9AQkb1FKh9esVGTbLjtns3hM2U61Bkt7wIKS5AZx90irAf8A9D/kV8SB9Y0HtUoeBKKVcpU6eqVJJD/D7MZjhIUmXMCyFFmcagrSR8KeUc+d8pWKaqR6kxJJjwAG8cI5kZUegx6lRFdYioR55wDCuIJImq2zE+pcRtcHMmTEe8cq8ppcMBZyAACHI1rd6YXiiVkIUg15CX1DAKHwMbL2bxIEkEmiSR8afSOrHp6OnH2zFe0+GKZ8wKTQKOgsXI12MZziOKKQyU0Y2FR51ah9Y3ft1hQpaZqSClaSk1/Egjrt8usYibKdxnZ6AFi/UfrDWnsxkqZ7huKzEYZITlCEg0oS6lPma137RmJysyyVUJN/mYunyJiCtLHK1+hsfvrHmCw8taVeIspUA6Wq/TvY3s8dsVVtDtsskYJeXNLcjpdu0X4fh6yhSnIbQhw2tIZ8AQhIIEzMdobKEc880ouiNmPmKzAApZrN7tOh+/WAMQqsbHiHDxMFqh227esY3ESlAsQxjfFkUykyCUwVhZ6kFwSBqLit6R0idRlJBHofWLzhHDyzmG2ojR77ArTiwBVHy/SPIr8hHRPCIUgURpOGoHhAsHc1bomOjo0Y0Lsaf4jdoNxenQFvWOjown7kT8j7haXw6Xr3rF2Aw6A7JSOwA2j2Ojik3bJ+QvWKeIJeUp9o9jozXYzSYQNw6a35x/ojOYr3VdjHR0Eu0Vk+PsAikBmDVNvKAuIf7tXYx0dF4/cShfLoC2z+eeDvZpRyTK3v1tHkdHoLstdmxx6icHhnP5/gS0A4f/dzOyf+4R0dHm5v6jCfv+79ClMXKj2OjFGa6O37fURQY9jofwNhOKPJL/k/1rjQezJ/2eZ/N9BHR0a4/cbY/d9wP7Sp5FDQLUANAMibCMjIljmoPTtHkdGmTsnJ7hDjjznsPlCNMex0duHohF2HNR3Hzja4MvLSTUsI6OjH6T8DLYQ8fQHTQW+sdHRhi9yJEYizCqIWli1RHR0egNDmdKTmNB6R0dHQjQ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WordArt 3" descr="uvas-grapes"/>
          <p:cNvSpPr>
            <a:spLocks noChangeArrowheads="1" noChangeShapeType="1" noTextEdit="1"/>
          </p:cNvSpPr>
          <p:nvPr/>
        </p:nvSpPr>
        <p:spPr bwMode="auto">
          <a:xfrm>
            <a:off x="252239" y="450156"/>
            <a:ext cx="3960440" cy="628650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GRAN</a:t>
            </a:r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PRENADAL</a:t>
            </a:r>
          </a:p>
          <a:p>
            <a:pPr algn="ctr" rtl="0"/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CON</a:t>
            </a:r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es-ES" sz="1800" kern="10" spc="0" dirty="0" smtClean="0">
                <a:ln w="1587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 Black"/>
              </a:rPr>
              <a:t>LOTE</a:t>
            </a:r>
            <a:endParaRPr lang="es-ES" sz="1800" kern="10" spc="0" dirty="0">
              <a:ln w="15875">
                <a:solidFill>
                  <a:srgbClr val="C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9" name="Picture 5" descr="http://www.arnedo.com/multimedia/images/agenda/agenda_22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263" y="5490717"/>
            <a:ext cx="3528392" cy="1656184"/>
          </a:xfrm>
          <a:prstGeom prst="rect">
            <a:avLst/>
          </a:prstGeom>
          <a:noFill/>
        </p:spPr>
      </p:pic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2268463" y="8731076"/>
            <a:ext cx="5040560" cy="15841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s-ES" sz="800" b="1" u="sng" dirty="0" smtClean="0">
                <a:latin typeface="Verdana" pitchFamily="34" charset="0"/>
                <a:cs typeface="Arial" pitchFamily="34" charset="0"/>
              </a:rPr>
              <a:t>E</a:t>
            </a:r>
            <a:r>
              <a:rPr kumimoji="0" lang="es-ES" sz="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l precio incluye</a:t>
            </a:r>
            <a:r>
              <a:rPr lang="es-ES" sz="800" b="1" dirty="0" smtClean="0">
                <a:latin typeface="Verdana" pitchFamily="34" charset="0"/>
                <a:cs typeface="Arial" pitchFamily="34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traslados en autocar , alojamiento en hotel 3*** en régimen de pensión completa con agua y vino incluidos, </a:t>
            </a:r>
            <a:r>
              <a:rPr lang="es-ES" sz="800" dirty="0" smtClean="0">
                <a:latin typeface="Verdana" pitchFamily="34" charset="0"/>
                <a:cs typeface="Arial" pitchFamily="34" charset="0"/>
              </a:rPr>
              <a:t>lote indicado,</a:t>
            </a:r>
            <a:r>
              <a: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 excursiones indicadas en el itinerario. </a:t>
            </a:r>
            <a:r>
              <a:rPr lang="es-ES" sz="800" dirty="0" smtClean="0">
                <a:latin typeface="Verdana" pitchFamily="34" charset="0"/>
                <a:cs typeface="Arial" pitchFamily="34" charset="0"/>
              </a:rPr>
              <a:t>Guía</a:t>
            </a:r>
            <a:r>
              <a:rPr kumimoji="0" lang="es-E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cs typeface="Arial" pitchFamily="34" charset="0"/>
              </a:rPr>
              <a:t> acompañante. seguro de asistencia en viaje.</a:t>
            </a:r>
            <a:r>
              <a:rPr kumimoji="0" lang="es-ES" sz="8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Verdana" pitchFamily="34" charset="0"/>
                <a:cs typeface="Arial" pitchFamily="34" charset="0"/>
              </a:rPr>
              <a:t> </a:t>
            </a:r>
          </a:p>
          <a:p>
            <a:pPr algn="just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s-ES" sz="800" b="1" dirty="0" smtClean="0">
                <a:latin typeface="Verdana" pitchFamily="34" charset="0"/>
                <a:cs typeface="Arial" pitchFamily="34" charset="0"/>
              </a:rPr>
              <a:t>No incluye:</a:t>
            </a:r>
            <a:r>
              <a:rPr lang="ca-ES" sz="800" dirty="0" smtClean="0"/>
              <a:t> SUPLEMENTO HABITACION INDIVIDUAL: 20€</a:t>
            </a:r>
          </a:p>
          <a:p>
            <a:pPr algn="just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ca-ES" sz="800" dirty="0" smtClean="0"/>
              <a:t> TASAS NO INCLUIDAS. SE PAGARAN EN EL HOTEL.</a:t>
            </a:r>
          </a:p>
          <a:p>
            <a:pPr algn="just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ca-ES" sz="800" dirty="0" smtClean="0"/>
              <a:t>EL PROGRAMA E </a:t>
            </a:r>
            <a:r>
              <a:rPr lang="es-ES_tradnl" sz="800" dirty="0" smtClean="0"/>
              <a:t>ITINERARIOS</a:t>
            </a:r>
            <a:r>
              <a:rPr lang="ca-ES" sz="800" dirty="0" smtClean="0"/>
              <a:t> PUEDEN SER MODIFICADO POR CAUSAS AJENAS A LA ORGANIZACIÓN O FUERZA MAYOR</a:t>
            </a:r>
            <a:r>
              <a:rPr lang="ca-ES" sz="800" b="1" dirty="0" smtClean="0"/>
              <a:t>.</a:t>
            </a:r>
            <a:r>
              <a:rPr lang="ca-ES" sz="800" dirty="0" smtClean="0"/>
              <a:t> </a:t>
            </a:r>
            <a:endParaRPr lang="es-ES" sz="8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es-ES" sz="800" b="1" dirty="0" smtClean="0"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C:\Users\Paco\AppData\Local\Microsoft\Windows\Temporary Internet Files\Content.IE5\R9P080ZC\arbol-de-navidad[1].jpg"/>
          <p:cNvPicPr>
            <a:picLocks noChangeAspect="1" noChangeArrowheads="1"/>
          </p:cNvPicPr>
          <p:nvPr/>
        </p:nvPicPr>
        <p:blipFill>
          <a:blip r:embed="rId5" cstate="print"/>
          <a:srcRect t="2024" r="4349" b="3478"/>
          <a:stretch>
            <a:fillRect/>
          </a:stretch>
        </p:blipFill>
        <p:spPr bwMode="auto">
          <a:xfrm>
            <a:off x="4644727" y="234133"/>
            <a:ext cx="2664296" cy="3024336"/>
          </a:xfrm>
          <a:prstGeom prst="rect">
            <a:avLst/>
          </a:prstGeom>
          <a:noFill/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068663" y="5490716"/>
            <a:ext cx="3023815" cy="3168352"/>
          </a:xfrm>
          <a:prstGeom prst="rect">
            <a:avLst/>
          </a:prstGeom>
          <a:solidFill>
            <a:srgbClr val="FFFF99"/>
          </a:solidFill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INCLUYE UN LOTE DE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NAVIDAD DE 12 PRODUCTOS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POR PERSONA: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BOTELLA VINO TINTO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BOTELLA VINO BLANCO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BOTELLA DE CAVA B RUT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BOTE DE PIÑA EN ALMIBAR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BOTE DE MELOCOTON EN  ALMIBAR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CAJA DE GALLETAS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PAQUETE DE GALETS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CAJA DE NEULES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TURRON JIJONA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TURRON CHOCOLATE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LATA DE PATE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CAJA DE POLVORONES</a:t>
            </a:r>
          </a:p>
        </p:txBody>
      </p:sp>
      <p:pic>
        <p:nvPicPr>
          <p:cNvPr id="3" name="Picture 4" descr="C:\Users\Paco\AppData\Local\Microsoft\Windows\Temporary Internet Files\Content.IE5\PD3AGKTB\pro_24187_2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4487" y="7146900"/>
            <a:ext cx="1475955" cy="1475955"/>
          </a:xfrm>
          <a:prstGeom prst="rect">
            <a:avLst/>
          </a:prstGeom>
          <a:noFill/>
        </p:spPr>
      </p:pic>
      <p:pic>
        <p:nvPicPr>
          <p:cNvPr id="15" name="Picture 10" descr="C:\Users\Paco\AppData\Local\Microsoft\Windows\Temporary Internet Files\Content.IE5\1WLBN14U\christmas__hampers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0271" y="7218908"/>
            <a:ext cx="1808990" cy="1356742"/>
          </a:xfrm>
          <a:prstGeom prst="rect">
            <a:avLst/>
          </a:prstGeom>
          <a:noFill/>
        </p:spPr>
      </p:pic>
      <p:sp>
        <p:nvSpPr>
          <p:cNvPr id="35" name="34 Rectángulo"/>
          <p:cNvSpPr/>
          <p:nvPr/>
        </p:nvSpPr>
        <p:spPr>
          <a:xfrm>
            <a:off x="396255" y="2250356"/>
            <a:ext cx="4176464" cy="646331"/>
          </a:xfrm>
          <a:prstGeom prst="rect">
            <a:avLst/>
          </a:prstGeom>
          <a:solidFill>
            <a:srgbClr val="00B0F0"/>
          </a:solidFill>
          <a:ln w="25400"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GRAN OFERTA </a:t>
            </a:r>
            <a:r>
              <a:rPr lang="es-E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89</a:t>
            </a:r>
            <a:r>
              <a:rPr lang="es-E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€</a:t>
            </a:r>
            <a:endParaRPr lang="es-E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/>
      <a:bodyPr wrap="none" fromWordArt="1">
        <a:prstTxWarp prst="textPlain">
          <a:avLst>
            <a:gd name="adj" fmla="val 50000"/>
          </a:avLst>
        </a:prstTxWarp>
      </a:bodyPr>
      <a:lstStyle>
        <a:defPPr algn="ctr" rtl="0">
          <a:defRPr sz="1200" kern="10" spc="0" dirty="0" err="1" smtClean="0">
            <a:ln w="9525">
              <a:solidFill>
                <a:srgbClr val="FFFFFF"/>
              </a:solidFill>
              <a:round/>
              <a:headEnd/>
              <a:tailEnd/>
            </a:ln>
            <a:solidFill>
              <a:srgbClr val="FFFFFF"/>
            </a:solidFill>
            <a:effectLst/>
            <a:latin typeface="Arial"/>
            <a:cs typeface="Arial"/>
          </a:defRPr>
        </a:defPPr>
      </a:lstStyle>
    </a:spDef>
    <a:txDef>
      <a:spPr>
        <a:noFill/>
      </a:spPr>
      <a:bodyPr wrap="none" lIns="104304" tIns="52153" rIns="104304" bIns="52153" rtlCol="0">
        <a:spAutoFit/>
      </a:bodyPr>
      <a:lstStyle>
        <a:defPPr>
          <a:defRPr sz="1300" dirty="0" smtClean="0">
            <a:latin typeface="Franklin Gothic Medium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265</Words>
  <Application>Microsoft Office PowerPoint</Application>
  <PresentationFormat>Personalizado</PresentationFormat>
  <Paragraphs>60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l'Office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Miquel Carrasco</dc:creator>
  <cp:lastModifiedBy>Jubilats</cp:lastModifiedBy>
  <cp:revision>164</cp:revision>
  <dcterms:created xsi:type="dcterms:W3CDTF">2013-05-22T14:55:11Z</dcterms:created>
  <dcterms:modified xsi:type="dcterms:W3CDTF">2015-09-04T07:52:09Z</dcterms:modified>
</cp:coreProperties>
</file>